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modernComment_113_188C2E0.xml" ContentType="application/vnd.ms-powerpoint.comments+xml"/>
  <Override PartName="/ppt/notesSlides/notesSlide3.xml" ContentType="application/vnd.openxmlformats-officedocument.presentationml.notesSlide+xml"/>
  <Override PartName="/ppt/comments/modernComment_118_848D182A.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modernComment_12A_B5C6FF54.xml" ContentType="application/vnd.ms-powerpoint.comments+xml"/>
  <Override PartName="/ppt/notesSlides/notesSlide6.xml" ContentType="application/vnd.openxmlformats-officedocument.presentationml.notesSlide+xml"/>
  <Override PartName="/ppt/comments/modernComment_11B_39F889AE.xml" ContentType="application/vnd.ms-powerpoint.comments+xml"/>
  <Override PartName="/ppt/notesSlides/notesSlide7.xml" ContentType="application/vnd.openxmlformats-officedocument.presentationml.notesSlide+xml"/>
  <Override PartName="/ppt/comments/modernComment_11D_A0AC92E4.xml" ContentType="application/vnd.ms-powerpoint.comments+xml"/>
  <Override PartName="/ppt/notesSlides/notesSlide8.xml" ContentType="application/vnd.openxmlformats-officedocument.presentationml.notesSlide+xml"/>
  <Override PartName="/ppt/comments/modernComment_126_AF2B2240.xml" ContentType="application/vnd.ms-powerpoint.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modernComment_11F_43B5C0FD.xml" ContentType="application/vnd.ms-powerpoint.comments+xml"/>
  <Override PartName="/ppt/notesSlides/notesSlide11.xml" ContentType="application/vnd.openxmlformats-officedocument.presentationml.notesSlide+xml"/>
  <Override PartName="/ppt/comments/modernComment_138_5F173DE.xml" ContentType="application/vnd.ms-powerpoint.comments+xml"/>
  <Override PartName="/ppt/notesSlides/notesSlide12.xml" ContentType="application/vnd.openxmlformats-officedocument.presentationml.notesSlide+xml"/>
  <Override PartName="/ppt/comments/modernComment_12B_740DDC37.xml" ContentType="application/vnd.ms-powerpoint.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modernComment_12C_C926FCF5.xml" ContentType="application/vnd.ms-powerpoint.comment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modernComment_12D_D64F5F1B.xml" ContentType="application/vnd.ms-powerpoint.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omments/modernComment_130_CB5B1CE3.xml" ContentType="application/vnd.ms-powerpoint.comments+xml"/>
  <Override PartName="/ppt/notesSlides/notesSlide20.xml" ContentType="application/vnd.openxmlformats-officedocument.presentationml.notesSlide+xml"/>
  <Override PartName="/ppt/comments/modernComment_120_76B2DB02.xml" ContentType="application/vnd.ms-powerpoint.comments+xml"/>
  <Override PartName="/ppt/notesSlides/notesSlide21.xml" ContentType="application/vnd.openxmlformats-officedocument.presentationml.notesSlide+xml"/>
  <Override PartName="/ppt/comments/modernComment_13D_31CBF10E.xml" ContentType="application/vnd.ms-powerpoint.comments+xml"/>
  <Override PartName="/ppt/notesSlides/notesSlide22.xml" ContentType="application/vnd.openxmlformats-officedocument.presentationml.notesSlide+xml"/>
  <Override PartName="/ppt/comments/modernComment_123_D180B129.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4"/>
    <p:sldMasterId id="2147483701" r:id="rId5"/>
  </p:sldMasterIdLst>
  <p:notesMasterIdLst>
    <p:notesMasterId r:id="rId36"/>
  </p:notesMasterIdLst>
  <p:handoutMasterIdLst>
    <p:handoutMasterId r:id="rId37"/>
  </p:handoutMasterIdLst>
  <p:sldIdLst>
    <p:sldId id="257" r:id="rId6"/>
    <p:sldId id="275" r:id="rId7"/>
    <p:sldId id="311" r:id="rId8"/>
    <p:sldId id="280" r:id="rId9"/>
    <p:sldId id="319" r:id="rId10"/>
    <p:sldId id="282" r:id="rId11"/>
    <p:sldId id="298" r:id="rId12"/>
    <p:sldId id="283" r:id="rId13"/>
    <p:sldId id="320" r:id="rId14"/>
    <p:sldId id="285" r:id="rId15"/>
    <p:sldId id="294" r:id="rId16"/>
    <p:sldId id="286" r:id="rId17"/>
    <p:sldId id="287" r:id="rId18"/>
    <p:sldId id="312" r:id="rId19"/>
    <p:sldId id="299" r:id="rId20"/>
    <p:sldId id="289" r:id="rId21"/>
    <p:sldId id="300" r:id="rId22"/>
    <p:sldId id="322" r:id="rId23"/>
    <p:sldId id="301" r:id="rId24"/>
    <p:sldId id="302" r:id="rId25"/>
    <p:sldId id="303" r:id="rId26"/>
    <p:sldId id="316" r:id="rId27"/>
    <p:sldId id="315" r:id="rId28"/>
    <p:sldId id="304" r:id="rId29"/>
    <p:sldId id="288" r:id="rId30"/>
    <p:sldId id="318" r:id="rId31"/>
    <p:sldId id="324" r:id="rId32"/>
    <p:sldId id="317" r:id="rId33"/>
    <p:sldId id="291" r:id="rId34"/>
    <p:sldId id="273" r:id="rId35"/>
  </p:sldIdLst>
  <p:sldSz cx="12188825"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CA3DE03-6583-3A7D-1E25-46D07D1124BD}" name="Ana Rocha" initials="AR" userId="S::aprocha@ua.pt::46979577-2e99-40b3-81d1-6de788afe4bc" providerId="AD"/>
  <p188:author id="{46B83239-4EFA-4A65-934B-DD92143F4E87}" name="Samuel Silva" initials="SS" userId="S::sss@ua.pt::7ba7f088-20ea-4e53-bce5-11fb53a960a6" providerId="AD"/>
  <p188:author id="{B5A7AD40-F321-4C0E-A0AE-2DC5DCD757FB}" name="Hugo Rodrigues" initials="HR" userId="S::hmxr@ua.pt::972b75a6-8fec-450b-b605-5a556abc8ff4" providerId="AD"/>
  <p188:author id="{95582667-6102-27E7-ED8E-01A166EB4B6B}" name="Guest User" initials="GU" userId="Guest User" providerId="Windows Live"/>
  <p188:author id="{7EE78780-369C-BD33-0AB0-C7237232D511}" name="Francisco Gonçalves" initials="FG" userId="S::franciscomg@ua.pt::154f8b54-0bc6-4623-b1d4-108074d4a3e3" providerId="AD"/>
  <p188:author id="{C192B983-BE32-4A7A-0DCF-2AB3BEAA6C52}" name="Guilherme Santos" initials="GS" userId="S::gssantos@ua.pt::4eab2308-eb39-4bdd-915d-deab2a3a3910" providerId="AD"/>
  <p188:author id="{DF0D7885-1C46-855D-8B9F-7805D097687C}" name="Ricardo Dias" initials="RD" userId="S::rndias@ua.pt::1c28b21a-aff0-4b12-936f-8771e866ac53" providerId="AD"/>
  <p188:author id="{E3DDC4C7-8CFE-619E-D8DB-4A05DF45A8EB}" name="João Gaspar" initials="" userId="S::j.gaspar@ua.pt::7dec15aa-df9c-4e56-83fb-de5e1da8434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07D"/>
    <a:srgbClr val="B3EBFF"/>
    <a:srgbClr val="D6C1FF"/>
    <a:srgbClr val="D7E68A"/>
    <a:srgbClr val="97E4FF"/>
    <a:srgbClr val="C4A7FF"/>
    <a:srgbClr val="6DD9FF"/>
    <a:srgbClr val="BDD642"/>
    <a:srgbClr val="95AB25"/>
    <a:srgbClr val="D1D9A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6E8D06-9455-4A98-B69B-7886DC9DCA1A}" v="1" dt="2024-06-05T23:33:50.3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940675A-B579-460E-94D1-54222C63F5DA}" styleName="Sem Estilo, Tabela com Grelh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77" y="82"/>
      </p:cViewPr>
      <p:guideLst>
        <p:guide orient="horz" pos="2160"/>
        <p:guide pos="3839"/>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viewProps" Target="viewProps.xml"/><Relationship Id="rId21" Type="http://schemas.openxmlformats.org/officeDocument/2006/relationships/slide" Target="slides/slide16.xml"/><Relationship Id="rId34" Type="http://schemas.openxmlformats.org/officeDocument/2006/relationships/slide" Target="slides/slide29.xml"/><Relationship Id="rId42" Type="http://schemas.microsoft.com/office/2016/11/relationships/changesInfo" Target="changesInfos/changesInfo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microsoft.com/office/2015/10/relationships/revisionInfo" Target="revisionInfo.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ão Gaspar" userId="7dec15aa-df9c-4e56-83fb-de5e1da84347" providerId="ADAL" clId="{976E8D06-9455-4A98-B69B-7886DC9DCA1A}"/>
    <pc:docChg chg="custSel delSld modSld">
      <pc:chgData name="João Gaspar" userId="7dec15aa-df9c-4e56-83fb-de5e1da84347" providerId="ADAL" clId="{976E8D06-9455-4A98-B69B-7886DC9DCA1A}" dt="2024-06-06T23:47:00.863" v="2" actId="47"/>
      <pc:docMkLst>
        <pc:docMk/>
      </pc:docMkLst>
      <pc:sldChg chg="addSp delSp mod">
        <pc:chgData name="João Gaspar" userId="7dec15aa-df9c-4e56-83fb-de5e1da84347" providerId="ADAL" clId="{976E8D06-9455-4A98-B69B-7886DC9DCA1A}" dt="2024-06-05T23:33:51.996" v="1" actId="478"/>
        <pc:sldMkLst>
          <pc:docMk/>
          <pc:sldMk cId="1332291891" sldId="257"/>
        </pc:sldMkLst>
        <pc:picChg chg="add del">
          <ac:chgData name="João Gaspar" userId="7dec15aa-df9c-4e56-83fb-de5e1da84347" providerId="ADAL" clId="{976E8D06-9455-4A98-B69B-7886DC9DCA1A}" dt="2024-06-05T23:33:51.996" v="1" actId="478"/>
          <ac:picMkLst>
            <pc:docMk/>
            <pc:sldMk cId="1332291891" sldId="257"/>
            <ac:picMk id="6" creationId="{5A8450DA-1565-ACAD-661E-99203AA8DD4D}"/>
          </ac:picMkLst>
        </pc:picChg>
      </pc:sldChg>
      <pc:sldChg chg="del">
        <pc:chgData name="João Gaspar" userId="7dec15aa-df9c-4e56-83fb-de5e1da84347" providerId="ADAL" clId="{976E8D06-9455-4A98-B69B-7886DC9DCA1A}" dt="2024-06-06T23:47:00.863" v="2" actId="47"/>
        <pc:sldMkLst>
          <pc:docMk/>
          <pc:sldMk cId="3718929050" sldId="313"/>
        </pc:sldMkLst>
      </pc:sldChg>
    </pc:docChg>
  </pc:docChgLst>
</pc:chgInfo>
</file>

<file path=ppt/comments/modernComment_113_188C2E0.xml><?xml version="1.0" encoding="utf-8"?>
<p188:cmLst xmlns:a="http://schemas.openxmlformats.org/drawingml/2006/main" xmlns:r="http://schemas.openxmlformats.org/officeDocument/2006/relationships" xmlns:p188="http://schemas.microsoft.com/office/powerpoint/2018/8/main">
  <p188:cm id="{77B90A59-D009-4584-B26B-CB156DF27F75}" authorId="{E3DDC4C7-8CFE-619E-D8DB-4A05DF45A8EB}" status="resolved" created="2024-05-19T19:39:38.534" complete="100000">
    <pc:sldMkLst xmlns:pc="http://schemas.microsoft.com/office/powerpoint/2013/main/command">
      <pc:docMk/>
      <pc:sldMk cId="25740000" sldId="275"/>
    </pc:sldMkLst>
    <p188:replyLst>
      <p188:reply id="{ECE15D19-8589-4344-9DBA-4574651B01B5}" authorId="{46B83239-4EFA-4A65-934B-DD92143F4E87}" created="2024-05-21T07:35:15.341">
        <p188:txBody>
          <a:bodyPr/>
          <a:lstStyle/>
          <a:p>
            <a:r>
              <a:rPr lang="en-US"/>
              <a:t>podem simplificar, porque não vale a pena gastar muito tempo com o outline. Para começar, talvez possam deixar cair os "subpontos". Isso vai aparecer ao longo da apresentação.</a:t>
            </a:r>
          </a:p>
        </p188:txBody>
      </p188:reply>
      <p188:reply id="{0A386613-BBDD-47D3-8B19-88D37AF67901}" authorId="{5CA3DE03-6583-3A7D-1E25-46D07D1124BD}" created="2024-05-21T09:26:00.401">
        <p188:txBody>
          <a:bodyPr/>
          <a:lstStyle/>
          <a:p>
            <a:r>
              <a:rPr lang="en-US"/>
              <a:t>Concordo</a:t>
            </a:r>
          </a:p>
        </p188:txBody>
      </p188:reply>
    </p188:replyLst>
    <p188:txBody>
      <a:bodyPr/>
      <a:lstStyle/>
      <a:p>
        <a:r>
          <a:rPr lang="pt-PT"/>
          <a:t>ver este indice melhor no final</a:t>
        </a:r>
      </a:p>
    </p188:txBody>
  </p188:cm>
</p188:cmLst>
</file>

<file path=ppt/comments/modernComment_118_848D182A.xml><?xml version="1.0" encoding="utf-8"?>
<p188:cmLst xmlns:a="http://schemas.openxmlformats.org/drawingml/2006/main" xmlns:r="http://schemas.openxmlformats.org/officeDocument/2006/relationships" xmlns:p188="http://schemas.microsoft.com/office/powerpoint/2018/8/main">
  <p188:cm id="{3D75AA27-031D-400C-B267-271DAFAC8CC5}" authorId="{46B83239-4EFA-4A65-934B-DD92143F4E87}" status="resolved" created="2024-05-21T07:39:20.708" complete="100000">
    <ac:txMkLst xmlns:ac="http://schemas.microsoft.com/office/drawing/2013/main/command">
      <pc:docMk xmlns:pc="http://schemas.microsoft.com/office/powerpoint/2013/main/command"/>
      <pc:sldMk xmlns:pc="http://schemas.microsoft.com/office/powerpoint/2013/main/command" cId="2223839274" sldId="280"/>
      <ac:spMk id="5" creationId="{77972E7F-1A05-6462-B2DC-AE7BAC3082CC}"/>
      <ac:txMk cp="0" len="7">
        <ac:context len="8" hash="1052708338"/>
      </ac:txMk>
    </ac:txMkLst>
    <p188:pos x="1852286" y="233133"/>
    <p188:replyLst>
      <p188:reply id="{152C5A77-3037-496B-8825-0DAE5DE1BBDD}" authorId="{5CA3DE03-6583-3A7D-1E25-46D07D1124BD}" created="2024-05-21T09:28:14.497">
        <p188:txBody>
          <a:bodyPr/>
          <a:lstStyle/>
          <a:p>
            <a:r>
              <a:rPr lang="en-US"/>
              <a:t>A sugestão de pôr tudo junto foi minha, mas sim se calhar é melhor dividirem.</a:t>
            </a:r>
          </a:p>
        </p188:txBody>
      </p188:reply>
    </p188:replyLst>
    <p188:txBody>
      <a:bodyPr/>
      <a:lstStyle/>
      <a:p>
        <a:r>
          <a:rPr lang="en-US"/>
          <a:t>Talvez possam dividir isto em dois slides. Um para contexto e problema e outro para o objectivo. Assim, marcam muito melhor o objectivo, num slide próprio.
Podem simplificar o objectivo. Por exemplo falar nas técnicas de ML no objectivo não me parece necessário. Elas são parte da vossa solução técnica e não um objectivo.</a:t>
        </a:r>
      </a:p>
    </p188:txBody>
  </p188:cm>
  <p188:cm id="{BF9EFAF4-F6C7-4E02-B853-91034A52548C}" authorId="{5CA3DE03-6583-3A7D-1E25-46D07D1124BD}" status="resolved" created="2024-05-21T09:29:11.482" complete="100000">
    <ac:txMkLst xmlns:ac="http://schemas.microsoft.com/office/drawing/2013/main/command">
      <pc:docMk xmlns:pc="http://schemas.microsoft.com/office/powerpoint/2013/main/command"/>
      <pc:sldMk xmlns:pc="http://schemas.microsoft.com/office/powerpoint/2013/main/command" cId="2223839274" sldId="280"/>
      <ac:spMk id="8" creationId="{1D21348F-4A60-91E7-A80C-75BEC484D5EE}"/>
      <ac:txMk cp="100" len="1">
        <ac:context len="378" hash="682571204"/>
      </ac:txMk>
    </ac:txMkLst>
    <p188:txBody>
      <a:bodyPr/>
      <a:lstStyle/>
      <a:p>
        <a:r>
          <a:rPr lang="en-US"/>
          <a:t>Em vez de "will" seria melhor "should"</a:t>
        </a:r>
      </a:p>
    </p188:txBody>
  </p188:cm>
  <p188:cm id="{FE7964EF-4851-4811-A705-3657948EED6F}" authorId="{5CA3DE03-6583-3A7D-1E25-46D07D1124BD}" status="resolved" created="2024-05-21T09:30:28.202" complete="100000">
    <ac:txMkLst xmlns:ac="http://schemas.microsoft.com/office/drawing/2013/main/command">
      <pc:docMk xmlns:pc="http://schemas.microsoft.com/office/powerpoint/2013/main/command"/>
      <pc:sldMk xmlns:pc="http://schemas.microsoft.com/office/powerpoint/2013/main/command" cId="2223839274" sldId="280"/>
      <ac:spMk id="6" creationId="{0360DEAA-6E91-9EA4-AC65-F22B924DEC40}"/>
      <ac:txMk cp="181">
        <ac:context len="279" hash="638002254"/>
      </ac:txMk>
    </ac:txMkLst>
    <p188:pos x="1821781" y="2870088"/>
    <p188:txBody>
      <a:bodyPr/>
      <a:lstStyle/>
      <a:p>
        <a:r>
          <a:rPr lang="en-US"/>
          <a:t>Podem tirar isto, porque basicamente repete a ideia de "is essential to identify each user"</a:t>
        </a:r>
      </a:p>
    </p188:txBody>
  </p188:cm>
  <p188:cm id="{639174A3-73DC-4A4C-92ED-16E3981E9BAB}" authorId="{5CA3DE03-6583-3A7D-1E25-46D07D1124BD}" status="resolved" created="2024-05-21T09:31:13.484" complete="100000">
    <pc:sldMkLst xmlns:pc="http://schemas.microsoft.com/office/powerpoint/2013/main/command">
      <pc:docMk/>
      <pc:sldMk cId="2223839274" sldId="280"/>
    </pc:sldMkLst>
    <p188:txBody>
      <a:bodyPr/>
      <a:lstStyle/>
      <a:p>
        <a:r>
          <a:rPr lang="en-US"/>
          <a:t>Se fizerem as modificações sugeridas, podem colocar o tamanho de letra um pouco maior.</a:t>
        </a:r>
      </a:p>
    </p188:txBody>
  </p188:cm>
  <p188:cm id="{0E4AFA3D-C32F-4FB5-85CA-8E3E6A230B93}" authorId="{5CA3DE03-6583-3A7D-1E25-46D07D1124BD}" status="resolved" created="2024-05-21T09:32:27.954" complete="100000">
    <ac:deMkLst xmlns:ac="http://schemas.microsoft.com/office/drawing/2013/main/command">
      <pc:docMk xmlns:pc="http://schemas.microsoft.com/office/powerpoint/2013/main/command"/>
      <pc:sldMk xmlns:pc="http://schemas.microsoft.com/office/powerpoint/2013/main/command" cId="2223839274" sldId="280"/>
      <ac:spMk id="3" creationId="{A2D285D4-D7F0-1E33-5C13-7365635B3AE7}"/>
    </ac:deMkLst>
    <p188:txBody>
      <a:bodyPr/>
      <a:lstStyle/>
      <a:p>
        <a:r>
          <a:rPr lang="en-US"/>
          <a:t>Tentem pôr as cores mais claras, para se conseguir ler melhor o texto.
Ou então talvez pôr o texto a branco.</a:t>
        </a:r>
      </a:p>
    </p188:txBody>
  </p188:cm>
</p188:cmLst>
</file>

<file path=ppt/comments/modernComment_11B_39F889AE.xml><?xml version="1.0" encoding="utf-8"?>
<p188:cmLst xmlns:a="http://schemas.openxmlformats.org/drawingml/2006/main" xmlns:r="http://schemas.openxmlformats.org/officeDocument/2006/relationships" xmlns:p188="http://schemas.microsoft.com/office/powerpoint/2018/8/main">
  <p188:cm id="{0569C4AE-CEA3-4F6A-98BA-C35E8C006A1D}" authorId="{E3DDC4C7-8CFE-619E-D8DB-4A05DF45A8EB}" status="resolved" created="2024-05-19T14:50:31.642" complete="100000">
    <pc:sldMkLst xmlns:pc="http://schemas.microsoft.com/office/powerpoint/2013/main/command">
      <pc:docMk/>
      <pc:sldMk cId="972589486" sldId="283"/>
    </pc:sldMkLst>
    <p188:txBody>
      <a:bodyPr/>
      <a:lstStyle/>
      <a:p>
        <a:r>
          <a:rPr lang="pt-PT"/>
          <a:t>adicionar fotos das personas</a:t>
        </a:r>
      </a:p>
    </p188:txBody>
    <p188:extLst>
      <p:ext xmlns:p="http://schemas.openxmlformats.org/presentationml/2006/main" uri="{57CB4572-C831-44C2-8A1C-0ADB6CCDFE69}">
        <p223:reactions xmlns:p223="http://schemas.microsoft.com/office/powerpoint/2022/03/main">
          <p223:rxn type="👍">
            <p223:instance time="2024-05-19T16:39:28.924" authorId="{E3DDC4C7-8CFE-619E-D8DB-4A05DF45A8EB}"/>
          </p223:rxn>
        </p223:reactions>
      </p:ext>
    </p188:extLst>
  </p188:cm>
  <p188:cm id="{4B92578B-4661-49FE-A600-6E0480687FD2}" authorId="{46B83239-4EFA-4A65-934B-DD92143F4E87}" status="resolved" created="2024-05-21T07:45:37.016" complete="100000">
    <pc:sldMkLst xmlns:pc="http://schemas.microsoft.com/office/powerpoint/2013/main/command">
      <pc:docMk/>
      <pc:sldMk cId="972589486" sldId="283"/>
    </pc:sldMkLst>
    <p188:replyLst>
      <p188:reply id="{E3AD9531-17D8-457C-9483-D46BB11648E7}" authorId="{5CA3DE03-6583-3A7D-1E25-46D07D1124BD}" created="2024-05-21T09:34:40.377">
        <p188:txBody>
          <a:bodyPr/>
          <a:lstStyle/>
          <a:p>
            <a:r>
              <a:rPr lang="en-US"/>
              <a:t>Não tenho a certeza, mas penso que a frase que eles têm já é um resumo do cenário que têm para cada pessoa.
Mas eu concordo, deviam ter um slide para as Personas, incluindo uma descrição resumida de cada persona debaixo das fotos.
E depois num slide novo, ter apenas um dos cenários completos, em que sublinham as partes correspondentes a requisitos que extraíram.</a:t>
            </a:r>
          </a:p>
        </p188:txBody>
      </p188:reply>
    </p188:replyLst>
    <p188:txBody>
      <a:bodyPr/>
      <a:lstStyle/>
      <a:p>
        <a:r>
          <a:rPr lang="en-US"/>
          <a:t>A seguir a este, talvez um slide onde se ilustre um cenário, sem entrar em detalhes, para deixar claro que os requisitos vieram dessa abordagem?</a:t>
        </a:r>
      </a:p>
    </p188:txBody>
  </p188:cm>
  <p188:cm id="{6BED71F8-A203-424B-B2C6-CDDB5E7FDD59}" authorId="{5CA3DE03-6583-3A7D-1E25-46D07D1124BD}" status="resolved" created="2024-05-21T09:37:31.505" complete="100000">
    <pc:sldMkLst xmlns:pc="http://schemas.microsoft.com/office/powerpoint/2013/main/command">
      <pc:docMk/>
      <pc:sldMk cId="972589486" sldId="283"/>
    </pc:sldMkLst>
    <p188:txBody>
      <a:bodyPr/>
      <a:lstStyle/>
      <a:p>
        <a:r>
          <a:rPr lang="en-US"/>
          <a:t>No slide das Personas e do Cenário, não devem ler o texto que está no slide.
Mas sim dizer que seguindo o UCD começaram por definir Personas que representassem utilizadores alvo do sistema, que estão ilustradas no slide.
Depois definiram um cenário para cada uma, que demonstram como poderiam usar o sistema, sendo mostrado um exemplo no slide (do Cenário).
Podem dizer que para cada cenário identificar partes correpondentes a diferentes requisitos.
E continuam para o slide dos requisitos.</a:t>
        </a:r>
      </a:p>
    </p188:txBody>
  </p188:cm>
</p188:cmLst>
</file>

<file path=ppt/comments/modernComment_11D_A0AC92E4.xml><?xml version="1.0" encoding="utf-8"?>
<p188:cmLst xmlns:a="http://schemas.openxmlformats.org/drawingml/2006/main" xmlns:r="http://schemas.openxmlformats.org/officeDocument/2006/relationships" xmlns:p188="http://schemas.microsoft.com/office/powerpoint/2018/8/main">
  <p188:cm id="{4F6CAD02-EACC-43BE-B13A-AEE7E2D8F2D1}" authorId="{5CA3DE03-6583-3A7D-1E25-46D07D1124BD}" status="resolved" created="2024-05-19T14:55:56.312" complete="100000">
    <pc:sldMkLst xmlns:pc="http://schemas.microsoft.com/office/powerpoint/2013/main/command">
      <pc:docMk/>
      <pc:sldMk cId="2695664356" sldId="285"/>
    </pc:sldMkLst>
    <p188:txBody>
      <a:bodyPr/>
      <a:lstStyle/>
      <a:p>
        <a:r>
          <a:rPr lang="en-US"/>
          <a:t>Não se esqueçam de atualizar também no relatório a lista de requisitos</a:t>
        </a:r>
      </a:p>
    </p188:txBody>
    <p188:extLst>
      <p:ext xmlns:p="http://schemas.openxmlformats.org/presentationml/2006/main" uri="{57CB4572-C831-44C2-8A1C-0ADB6CCDFE69}">
        <p223:reactions xmlns:p223="http://schemas.microsoft.com/office/powerpoint/2022/03/main">
          <p223:rxn type="👍">
            <p223:instance time="2024-05-19T16:44:46.673" authorId="{E3DDC4C7-8CFE-619E-D8DB-4A05DF45A8EB}"/>
          </p223:rxn>
        </p223:reactions>
      </p:ext>
    </p188:extLst>
  </p188:cm>
  <p188:cm id="{4418B521-3975-4549-B49E-D3D780AE6617}" authorId="{46B83239-4EFA-4A65-934B-DD92143F4E87}" status="resolved" created="2024-05-21T07:49:04.460" complete="100000">
    <pc:sldMkLst xmlns:pc="http://schemas.microsoft.com/office/powerpoint/2013/main/command">
      <pc:docMk/>
      <pc:sldMk cId="2695664356" sldId="285"/>
    </pc:sldMkLst>
    <p188:replyLst>
      <p188:reply id="{F344CAC7-E46D-4640-BF15-E93EF6A78146}" authorId="{46B83239-4EFA-4A65-934B-DD92143F4E87}" created="2024-05-21T07:52:29.341">
        <p188:txBody>
          <a:bodyPr/>
          <a:lstStyle/>
          <a:p>
            <a:r>
              <a:rPr lang="en-US"/>
              <a:t>Reparem, olhando para o slide da modalidade, há uma série de coisas que talvez possam aparecer, aqui. E notem que estão a testar a viabilidade de uma tecnologia para um fim, pelo que requisitos que tenham a ver com permitir calcular diferentes features poderão fazer sentido. Mas vejam como preferem.</a:t>
            </a:r>
          </a:p>
        </p188:txBody>
      </p188:reply>
    </p188:replyLst>
    <p188:txBody>
      <a:bodyPr/>
      <a:lstStyle/>
      <a:p>
        <a:r>
          <a:rPr lang="en-US"/>
          <a:t>Se olharem para o objectivo, alguns slides atrás, estes requisitos pouco se alinham. Pensaria melhor se são estes requisitos que devem estar aqui.
Reparem que o objectivo que explicitam é identificação. Então, quais são aqui os requisitos para essa vertente?</a:t>
        </a:r>
      </a:p>
    </p188:txBody>
  </p188:cm>
</p188:cmLst>
</file>

<file path=ppt/comments/modernComment_11F_43B5C0FD.xml><?xml version="1.0" encoding="utf-8"?>
<p188:cmLst xmlns:a="http://schemas.openxmlformats.org/drawingml/2006/main" xmlns:r="http://schemas.openxmlformats.org/officeDocument/2006/relationships" xmlns:p188="http://schemas.microsoft.com/office/powerpoint/2018/8/main">
  <p188:cm id="{8849C13C-533E-4345-8134-212992DA4EEC}" authorId="{5CA3DE03-6583-3A7D-1E25-46D07D1124BD}" status="resolved" created="2024-05-18T15:59:26.205" complete="100000">
    <ac:txMkLst xmlns:ac="http://schemas.microsoft.com/office/drawing/2013/main/command">
      <pc:docMk xmlns:pc="http://schemas.microsoft.com/office/powerpoint/2013/main/command"/>
      <pc:sldMk xmlns:pc="http://schemas.microsoft.com/office/powerpoint/2013/main/command" cId="1135984893" sldId="287"/>
      <ac:spMk id="20" creationId="{E0918501-25F6-CC44-3BC0-B082230337C2}"/>
      <ac:txMk cp="34" len="29">
        <ac:context len="158" hash="2394315053"/>
      </ac:txMk>
    </ac:txMkLst>
    <p188:replyLst>
      <p188:reply id="{5F43A785-9EE5-40D4-85AD-9B5C37F82BA2}" authorId="{5CA3DE03-6583-3A7D-1E25-46D07D1124BD}" created="2024-05-19T15:03:22.833">
        <p188:txBody>
          <a:bodyPr/>
          <a:lstStyle/>
          <a:p>
            <a:r>
              <a:rPr lang="en-US"/>
              <a:t>Voltei a colocar como subponto, porque acho importante destacar que ainda assim são duas coisas diferentes (apesar de uma depender da outra)</a:t>
            </a:r>
          </a:p>
        </p188:txBody>
      </p188:reply>
    </p188:replyLst>
    <p188:txBody>
      <a:bodyPr/>
      <a:lstStyle/>
      <a:p>
        <a:r>
          <a:rPr lang="en-US"/>
          <a:t>Coloquei como sub-ponto, porque a implementação da modalidade depende disto</a:t>
        </a:r>
      </a:p>
    </p188:txBody>
    <p188:extLst>
      <p:ext xmlns:p="http://schemas.openxmlformats.org/presentationml/2006/main" uri="{57CB4572-C831-44C2-8A1C-0ADB6CCDFE69}">
        <p223:reactions xmlns:p223="http://schemas.microsoft.com/office/powerpoint/2022/03/main">
          <p223:rxn type="👍">
            <p223:instance time="2024-05-19T17:44:41.360" authorId="{E3DDC4C7-8CFE-619E-D8DB-4A05DF45A8EB}"/>
          </p223:rxn>
        </p223:reactions>
      </p:ext>
    </p188:extLst>
  </p188:cm>
  <p188:cm id="{A8193870-FE95-48A2-8A2F-75E39D701A29}" authorId="{5CA3DE03-6583-3A7D-1E25-46D07D1124BD}" status="resolved" created="2024-05-18T16:14:23.866" complete="100000">
    <ac:deMkLst xmlns:ac="http://schemas.microsoft.com/office/drawing/2013/main/command">
      <pc:docMk xmlns:pc="http://schemas.microsoft.com/office/powerpoint/2013/main/command"/>
      <pc:sldMk xmlns:pc="http://schemas.microsoft.com/office/powerpoint/2013/main/command" cId="1135984893" sldId="287"/>
      <ac:picMk id="13" creationId="{B7756FE4-DFA7-D995-7BBB-41CB7E2BF908}"/>
    </ac:deMkLst>
    <p188:replyLst>
      <p188:reply id="{9618954A-10E6-424D-8FB0-364E18046869}" authorId="{7EE78780-369C-BD33-0AB0-C7237232D511}" created="2024-05-19T13:24:12.841">
        <p188:txBody>
          <a:bodyPr/>
          <a:lstStyle/>
          <a:p>
            <a:r>
              <a:rPr lang="pt-PT"/>
              <a:t> Na parte de baixo da imagem também devem indicar um nome para todas as partes. Neste casos, as pessoas são "Train group" e repitam "Radar(s)" nao entendi esta parte</a:t>
            </a:r>
          </a:p>
        </p188:txBody>
      </p188:reply>
      <p188:reply id="{C0B5B4D3-1473-4B32-A4D6-FCF55AC8F01E}" authorId="{5CA3DE03-6583-3A7D-1E25-46D07D1124BD}" created="2024-05-19T15:04:48.127">
        <p188:txBody>
          <a:bodyPr/>
          <a:lstStyle/>
          <a:p>
            <a:r>
              <a:rPr lang="en-US"/>
              <a:t>Por baixo da imagens com as 3 pessoas, devem escrever "Train group".</a:t>
            </a:r>
          </a:p>
        </p188:txBody>
      </p188:reply>
      <p188:reply id="{D2FF8635-EFF0-413E-A735-8A90C6F408A0}" authorId="{5CA3DE03-6583-3A7D-1E25-46D07D1124BD}" created="2024-05-19T15:05:14.491">
        <p188:txBody>
          <a:bodyPr/>
          <a:lstStyle/>
          <a:p>
            <a:r>
              <a:rPr lang="en-US"/>
              <a:t>E não se esqueçam da seta entre o "Dashboard" e a "Database" nos dois sentidos também.</a:t>
            </a:r>
          </a:p>
        </p188:txBody>
      </p188:reply>
    </p188:replyLst>
    <p188:txBody>
      <a:bodyPr/>
      <a:lstStyle/>
      <a:p>
        <a:r>
          <a:rPr lang="en-US"/>
          <a:t>Sugestões para a figura:
- Em vez de "Radar repetido", ponham "Radar(s)"
- O "módulo" entre o "Home Service" e "House Ecosystem" deve ter um nome. Penso que seria "Device Manager"
- A seta entre o "User" e o "Dashboard" e a seta entre o "Dashboard" e a "Database" devem ser nos dois sentidos.
- Na parte de baixo da imagem também devem indicar um nome para todas as partes. Neste casos, as pessoas são "Train group" e repitam "Radar(s)"
- Entre "Data acquisition" e "Evaluation", devem ter "Dataset preparation".
- E depois devem ter outra seta entre "Dataset preparation" e "Training"</a:t>
        </a:r>
      </a:p>
    </p188:txBody>
  </p188:cm>
</p188:cmLst>
</file>

<file path=ppt/comments/modernComment_120_76B2DB02.xml><?xml version="1.0" encoding="utf-8"?>
<p188:cmLst xmlns:a="http://schemas.openxmlformats.org/drawingml/2006/main" xmlns:r="http://schemas.openxmlformats.org/officeDocument/2006/relationships" xmlns:p188="http://schemas.microsoft.com/office/powerpoint/2018/8/main">
  <p188:cm id="{5ACC16DB-A8FE-429A-B95A-2038C2D48691}" authorId="{46B83239-4EFA-4A65-934B-DD92143F4E87}" created="2024-05-21T07:59:34.604">
    <pc:sldMkLst xmlns:pc="http://schemas.microsoft.com/office/powerpoint/2013/main/command">
      <pc:docMk/>
      <pc:sldMk cId="1607884578" sldId="288"/>
    </pc:sldMkLst>
    <p188:replyLst>
      <p188:reply id="{86E15C66-774E-447A-8C0B-397E13477F83}" authorId="{46B83239-4EFA-4A65-934B-DD92143F4E87}" created="2024-05-21T08:07:14.055">
        <p188:txBody>
          <a:bodyPr/>
          <a:lstStyle/>
          <a:p>
            <a:r>
              <a:rPr lang="en-US"/>
              <a:t>Parece-me prematuro mostrar já aqui um "resultado" final. Pensando genericamente:
- Apresentam arquitectura global
- Explicam modalidade e chegam à necessidade de ter um modelo treinado
- Explicariam como o modelo foi treinado e avaliado
- Depois, explicariam a dashboard e adaptação com base na identificação</a:t>
            </a:r>
          </a:p>
        </p188:txBody>
      </p188:reply>
      <p188:reply id="{572F0466-BFBF-40EC-AA99-6416AFA4FC8F}" authorId="{E3DDC4C7-8CFE-619E-D8DB-4A05DF45A8EB}" created="2024-05-21T14:53:01.333">
        <p188:txBody>
          <a:bodyPr/>
          <a:lstStyle/>
          <a:p>
            <a:r>
              <a:rPr lang="pt-PT"/>
              <a:t>o objetivo das duas imagens "parecidas" é o de mostrar que, ao mudar as definições, o texto também muda</a:t>
            </a:r>
          </a:p>
        </p188:txBody>
      </p188:reply>
      <p188:reply id="{19B99A2E-8634-4332-863B-61687C4F6E6E}" authorId="{5CA3DE03-6583-3A7D-1E25-46D07D1124BD}" created="2024-05-21T15:55:23.087">
        <p188:txBody>
          <a:bodyPr/>
          <a:lstStyle/>
          <a:p>
            <a:r>
              <a:rPr lang="en-US"/>
              <a:t>Acho isso não se percebe com essas imagens.
Além disso, o principal objetivo com a interface é mostrarem que a interface muda de acordo com a pessoa.
Assim, faria mais sentido mostrarem que pessoas diferentes podem definir preferências diferentes e que output varia de acordo com as preferências definidas (para cada uma das pessoas).</a:t>
            </a:r>
          </a:p>
        </p188:txBody>
      </p188:reply>
      <p188:reply id="{E62488DC-11AE-41D8-9FAC-0F2A7AF992CF}" authorId="{5CA3DE03-6583-3A7D-1E25-46D07D1124BD}" created="2024-05-21T15:56:50.137">
        <p188:txBody>
          <a:bodyPr/>
          <a:lstStyle/>
          <a:p>
            <a:r>
              <a:rPr lang="en-US"/>
              <a:t>Quanto às figuras com a "interface", era melhor simplificarem e mostrarem só a metade de cima com o texto diferente. O resto de certa forma repete o que está na fig. das preferências.
E num dashboard essa informação não faz muito sentido.</a:t>
            </a:r>
          </a:p>
        </p188:txBody>
      </p188:reply>
    </p188:replyLst>
    <p188:txBody>
      <a:bodyPr/>
      <a:lstStyle/>
      <a:p>
        <a:r>
          <a:rPr lang="en-US"/>
          <a:t>Nã entendi porque a interface mais À direita continua com ID2, mas mudou a formatação.</a:t>
        </a:r>
      </a:p>
    </p188:txBody>
  </p188:cm>
  <p188:cm id="{D0CE9094-52D8-49DE-B6E0-D0513780B40A}" authorId="{46B83239-4EFA-4A65-934B-DD92143F4E87}" created="2024-05-21T08:23:06.459">
    <pc:sldMkLst xmlns:pc="http://schemas.microsoft.com/office/powerpoint/2013/main/command">
      <pc:docMk/>
      <pc:sldMk cId="1607884578" sldId="288"/>
    </pc:sldMkLst>
    <p188:txBody>
      <a:bodyPr/>
      <a:lstStyle/>
      <a:p>
        <a:r>
          <a:rPr lang="en-US"/>
          <a:t>Para se entender isto, talvez explicasse primeiro as definições, num slide, depois noutro slide, fazia um diagrama a representar o ID 2 a aproximar-se os dados a irem para a modalidade, e a interface a aparecer personalizada. E depois outro ID a aparecer e a interface a aparecer alterada? O diagrama pode ser uma versão simplificada da arquitectura só com radar, modalidade, IM, App?</a:t>
        </a:r>
      </a:p>
    </p188:txBody>
  </p188:cm>
</p188:cmLst>
</file>

<file path=ppt/comments/modernComment_123_D180B129.xml><?xml version="1.0" encoding="utf-8"?>
<p188:cmLst xmlns:a="http://schemas.openxmlformats.org/drawingml/2006/main" xmlns:r="http://schemas.openxmlformats.org/officeDocument/2006/relationships" xmlns:p188="http://schemas.microsoft.com/office/powerpoint/2018/8/main">
  <p188:cm id="{24C97889-B89B-4CCE-95A4-C3171EE08F74}" authorId="{5CA3DE03-6583-3A7D-1E25-46D07D1124BD}" status="resolved" created="2024-05-19T15:38:32.020" complete="100000">
    <ac:txMkLst xmlns:ac="http://schemas.microsoft.com/office/drawing/2013/main/command">
      <pc:docMk xmlns:pc="http://schemas.microsoft.com/office/powerpoint/2013/main/command"/>
      <pc:sldMk xmlns:pc="http://schemas.microsoft.com/office/powerpoint/2013/main/command" cId="3514872105" sldId="291"/>
      <ac:spMk id="5" creationId="{5F95DF7D-5356-6ABF-E1C1-79E928F1B247}"/>
      <ac:txMk cp="0">
        <ac:context len="495" hash="3878071339"/>
      </ac:txMk>
    </ac:txMkLst>
    <p188:pos x="10089458" y="646282"/>
    <p188:replyLst>
      <p188:reply id="{E669E3E6-821D-4BA8-8CE1-054F557EE923}" authorId="{46B83239-4EFA-4A65-934B-DD92143F4E87}" created="2024-05-21T08:31:49.818">
        <p188:txBody>
          <a:bodyPr/>
          <a:lstStyle/>
          <a:p>
            <a:r>
              <a:rPr lang="en-US"/>
              <a:t>agree</a:t>
            </a:r>
          </a:p>
        </p188:txBody>
      </p188:reply>
    </p188:replyLst>
    <p188:txBody>
      <a:bodyPr/>
      <a:lstStyle/>
      <a:p>
        <a:r>
          <a:rPr lang="en-US"/>
          <a:t>Podem sempre dizer isto, mas eu tirava do slide.
Devem-se concentrar no que acham que pode ser feito ou melhorado no futuro.
Explicar que isso é possível não acrescenta muito.
E eu não falaria em "multidões".</a:t>
        </a:r>
      </a:p>
    </p188:txBody>
  </p188:cm>
  <p188:cm id="{A79F548F-7126-45D0-A000-3A552B4051E7}" authorId="{5CA3DE03-6583-3A7D-1E25-46D07D1124BD}" status="resolved" created="2024-05-19T15:48:24.385" complete="100000">
    <ac:txMkLst xmlns:ac="http://schemas.microsoft.com/office/drawing/2013/main/command">
      <pc:docMk xmlns:pc="http://schemas.microsoft.com/office/powerpoint/2013/main/command"/>
      <pc:sldMk xmlns:pc="http://schemas.microsoft.com/office/powerpoint/2013/main/command" cId="3514872105" sldId="291"/>
      <ac:spMk id="5" creationId="{5F95DF7D-5356-6ABF-E1C1-79E928F1B247}"/>
      <ac:txMk cp="265">
        <ac:context len="495" hash="3878071339"/>
      </ac:txMk>
    </ac:txMkLst>
    <p188:pos x="10147209" y="3591613"/>
    <p188:txBody>
      <a:bodyPr/>
      <a:lstStyle/>
      <a:p>
        <a:r>
          <a:rPr lang="en-US"/>
          <a:t>Eu percebo que o vosso título diz "smart environments" que é genérico.
Mas o foco foi sempre na casa.
Por isso, acho que seria mais interessante dar exemplos que façam sentido para as casas inteligentes.
Podem deixar a parte da Segurança, mas sugiro darem antes o exemplo do controlo dos dispositivos de acordo com as preferencias dos utilizadores.
Também pode referir noutro ponto a melhoria da parte da adaptação do conteúdo da informação apresentada e da própria interação ao utilizador.</a:t>
        </a:r>
      </a:p>
    </p188:txBody>
    <p188:extLst>
      <p:ext xmlns:p="http://schemas.openxmlformats.org/presentationml/2006/main" uri="{57CB4572-C831-44C2-8A1C-0ADB6CCDFE69}">
        <p223:reactions xmlns:p223="http://schemas.microsoft.com/office/powerpoint/2022/03/main">
          <p223:rxn type="👍">
            <p223:instance time="2024-05-19T16:18:24.730" authorId="{B5A7AD40-F321-4C0E-A0AE-2DC5DCD757FB}"/>
          </p223:rxn>
        </p223:reactions>
      </p:ext>
    </p188:extLst>
  </p188:cm>
</p188:cmLst>
</file>

<file path=ppt/comments/modernComment_126_AF2B2240.xml><?xml version="1.0" encoding="utf-8"?>
<p188:cmLst xmlns:a="http://schemas.openxmlformats.org/drawingml/2006/main" xmlns:r="http://schemas.openxmlformats.org/officeDocument/2006/relationships" xmlns:p188="http://schemas.microsoft.com/office/powerpoint/2018/8/main">
  <p188:cm id="{A5E9B033-29C4-46BD-87F9-29CC53A74923}" authorId="{DF0D7885-1C46-855D-8B9F-7805D097687C}" status="resolved" created="2024-05-19T09:41:07.329" complete="100000">
    <ac:txMkLst xmlns:ac="http://schemas.microsoft.com/office/drawing/2013/main/command">
      <pc:docMk xmlns:pc="http://schemas.microsoft.com/office/powerpoint/2013/main/command"/>
      <pc:sldMk xmlns:pc="http://schemas.microsoft.com/office/powerpoint/2013/main/command" cId="2938839616" sldId="294"/>
      <ac:spMk id="3" creationId="{3EEA710D-FC88-F4DB-4F21-1B84B2B35D4F}"/>
      <ac:txMk cp="248" len="2">
        <ac:context len="406" hash="3743860504"/>
      </ac:txMk>
    </ac:txMkLst>
    <p188:replyLst>
      <p188:reply id="{7E94B2B7-3A76-47A9-A992-219BC0DD87DC}" authorId="{5CA3DE03-6583-3A7D-1E25-46D07D1124BD}" created="2024-05-19T15:02:17.089">
        <p188:txBody>
          <a:bodyPr/>
          <a:lstStyle/>
          <a:p>
            <a:r>
              <a:rPr lang="en-US"/>
              <a:t>Eu sugeria dizer acima de 80%. Mesmo que tenham menos, não há problema. Resultados menos bons também são importantes e são informação útil para o futuro.</a:t>
            </a:r>
          </a:p>
        </p188:txBody>
      </p188:reply>
    </p188:replyLst>
    <p188:txBody>
      <a:bodyPr/>
      <a:lstStyle/>
      <a:p>
        <a:r>
          <a:rPr lang="en-US"/>
          <a:t>Trocar XX por valores elevados mas com uma proximidade para os nossos (a depurar).</a:t>
        </a:r>
      </a:p>
    </p188:txBody>
  </p188:cm>
  <p188:cm id="{B236E092-15C3-4501-9ED0-4CF66E24D37C}" authorId="{E3DDC4C7-8CFE-619E-D8DB-4A05DF45A8EB}" status="resolved" created="2024-05-19T17:37:44.908" complete="100000">
    <pc:sldMkLst xmlns:pc="http://schemas.microsoft.com/office/powerpoint/2013/main/command">
      <pc:docMk/>
      <pc:sldMk cId="2938839616" sldId="294"/>
    </pc:sldMkLst>
    <p188:txBody>
      <a:bodyPr/>
      <a:lstStyle/>
      <a:p>
        <a:r>
          <a:rPr lang="pt-PT"/>
          <a:t>meter estes no relatório também</a:t>
        </a:r>
      </a:p>
    </p188:txBody>
  </p188:cm>
  <p188:cm id="{239F3038-D855-4356-8109-FB0A566C0D87}" authorId="{46B83239-4EFA-4A65-934B-DD92143F4E87}" status="resolved" created="2024-05-21T07:50:50.291" complete="100000">
    <ac:deMkLst xmlns:ac="http://schemas.microsoft.com/office/drawing/2013/main/command">
      <pc:docMk xmlns:pc="http://schemas.microsoft.com/office/powerpoint/2013/main/command"/>
      <pc:sldMk xmlns:pc="http://schemas.microsoft.com/office/powerpoint/2013/main/command" cId="2938839616" sldId="294"/>
      <ac:spMk id="9" creationId="{6BC1F050-4A39-6005-9E10-7BE80C781C4F}"/>
    </ac:deMkLst>
    <p188:txBody>
      <a:bodyPr/>
      <a:lstStyle/>
      <a:p>
        <a:r>
          <a:rPr lang="en-US"/>
          <a:t>Evitem, o máximo possível, os adjectivos nos requisitos pois são vagos. 
O que são "strong" measures? 
Adicionalmente, embora não precise estar no slide, devem saber, que dados estamos a falar em proteger, especificamente?</a:t>
        </a:r>
      </a:p>
    </p188:txBody>
  </p188:cm>
</p188:cmLst>
</file>

<file path=ppt/comments/modernComment_12A_B5C6FF54.xml><?xml version="1.0" encoding="utf-8"?>
<p188:cmLst xmlns:a="http://schemas.openxmlformats.org/drawingml/2006/main" xmlns:r="http://schemas.openxmlformats.org/officeDocument/2006/relationships" xmlns:p188="http://schemas.microsoft.com/office/powerpoint/2018/8/main">
  <p188:cm id="{D1F9EB72-900B-4290-A40E-E87DC4450C89}" authorId="{46B83239-4EFA-4A65-934B-DD92143F4E87}" status="resolved" created="2024-05-21T07:39:49.068" complete="100000">
    <ac:deMkLst xmlns:ac="http://schemas.microsoft.com/office/drawing/2013/main/command">
      <pc:docMk xmlns:pc="http://schemas.microsoft.com/office/powerpoint/2013/main/command"/>
      <pc:sldMk xmlns:pc="http://schemas.microsoft.com/office/powerpoint/2013/main/command" cId="3049717588" sldId="298"/>
      <ac:spMk id="4" creationId="{5F336B27-63D0-21E2-6F63-8C3A95763B43}"/>
    </ac:deMkLst>
    <p188:replyLst>
      <p188:reply id="{C14F78A1-58D0-41EC-836E-27F6666F58A2}" authorId="{5CA3DE03-6583-3A7D-1E25-46D07D1124BD}" created="2024-05-21T09:31:45.390">
        <p188:txBody>
          <a:bodyPr/>
          <a:lstStyle/>
          <a:p>
            <a:r>
              <a:rPr lang="en-US"/>
              <a:t>Coloquei a letra a branco</a:t>
            </a:r>
          </a:p>
        </p188:txBody>
      </p188:reply>
    </p188:replyLst>
    <p188:txBody>
      <a:bodyPr/>
      <a:lstStyle/>
      <a:p>
        <a:r>
          <a:rPr lang="en-US"/>
          <a:t>cuidado com a legibilidade por causa do contraste entre texto e fundo</a:t>
        </a:r>
      </a:p>
    </p188:txBody>
  </p188:cm>
  <p188:cm id="{C1107069-73FC-4954-BBB5-A17980EA0EE8}" authorId="{46B83239-4EFA-4A65-934B-DD92143F4E87}" status="resolved" created="2024-05-21T07:43:07.028" complete="100000">
    <ac:txMkLst xmlns:ac="http://schemas.microsoft.com/office/drawing/2013/main/command">
      <pc:docMk xmlns:pc="http://schemas.microsoft.com/office/powerpoint/2013/main/command"/>
      <pc:sldMk xmlns:pc="http://schemas.microsoft.com/office/powerpoint/2013/main/command" cId="3049717588" sldId="298"/>
      <ac:spMk id="4" creationId="{5F336B27-63D0-21E2-6F63-8C3A95763B43}"/>
      <ac:txMk cp="111">
        <ac:context len="282" hash="402589571"/>
      </ac:txMk>
    </ac:txMkLst>
    <p188:pos x="4028400" y="2124101"/>
    <p188:txBody>
      <a:bodyPr/>
      <a:lstStyle/>
      <a:p>
        <a:r>
          <a:rPr lang="en-US"/>
          <a:t>No vosso caso, estamos a falar de um sistema de identificação, pelo que a questão das preferências não é muito clara. A abordagem centrada no utilizador é importante, aqui, para a identificação de cenários credíveis e para uma aplicação dos vossos métodos em situações que sejam confortáveis para o utilizador. 
Por exemplo:
By centering on the user, we ensure the priorization of application contexts and scenarios that integrate our proposal as seamlessly as possible into typical behaviors.</a:t>
        </a:r>
      </a:p>
    </p188:txBody>
  </p188:cm>
</p188:cmLst>
</file>

<file path=ppt/comments/modernComment_12B_740DDC37.xml><?xml version="1.0" encoding="utf-8"?>
<p188:cmLst xmlns:a="http://schemas.openxmlformats.org/drawingml/2006/main" xmlns:r="http://schemas.openxmlformats.org/officeDocument/2006/relationships" xmlns:p188="http://schemas.microsoft.com/office/powerpoint/2018/8/main">
  <p188:cm id="{76D00AC7-6532-43E3-84A6-A4F4A231C748}" authorId="{46B83239-4EFA-4A65-934B-DD92143F4E87}" created="2024-05-21T08:18:45.795">
    <pc:sldMkLst xmlns:pc="http://schemas.microsoft.com/office/powerpoint/2013/main/command">
      <pc:docMk/>
      <pc:sldMk cId="1947065399" sldId="299"/>
    </pc:sldMkLst>
    <p188:txBody>
      <a:bodyPr/>
      <a:lstStyle/>
      <a:p>
        <a:r>
          <a:rPr lang="en-US"/>
          <a:t>para não ser só um slide com logos, talvez trazer para aqui o pipeline do slide anterior, mas sem as descrições do que cada um faz, e adicionar abaixo disso o detalhe técnico da implementação, como têm?</a:t>
        </a:r>
      </a:p>
    </p188:txBody>
  </p188:cm>
</p188:cmLst>
</file>

<file path=ppt/comments/modernComment_12C_C926FCF5.xml><?xml version="1.0" encoding="utf-8"?>
<p188:cmLst xmlns:a="http://schemas.openxmlformats.org/drawingml/2006/main" xmlns:r="http://schemas.openxmlformats.org/officeDocument/2006/relationships" xmlns:p188="http://schemas.microsoft.com/office/powerpoint/2018/8/main">
  <p188:cm id="{2E5FF694-9FAC-4C28-9436-3B31C2DD3A60}" authorId="{5CA3DE03-6583-3A7D-1E25-46D07D1124BD}" status="resolved" created="2024-05-19T15:12:53.832" complete="100000">
    <ac:deMkLst xmlns:ac="http://schemas.microsoft.com/office/drawing/2013/main/command">
      <pc:docMk xmlns:pc="http://schemas.microsoft.com/office/powerpoint/2013/main/command"/>
      <pc:sldMk xmlns:pc="http://schemas.microsoft.com/office/powerpoint/2013/main/command" cId="3374775541" sldId="300"/>
      <ac:spMk id="7" creationId="{00000000-0000-0000-0000-000000000000}"/>
    </ac:deMkLst>
    <p188:txBody>
      <a:bodyPr/>
      <a:lstStyle/>
      <a:p>
        <a:r>
          <a:rPr lang="en-US"/>
          <a:t>Sugiro que o título seja Setup, Protocol, and Participants</a:t>
        </a:r>
      </a:p>
    </p188:txBody>
  </p188:cm>
  <p188:cm id="{1418F603-53FD-4914-9D62-5ED3096B56CB}" authorId="{E3DDC4C7-8CFE-619E-D8DB-4A05DF45A8EB}" created="2024-05-19T18:52:57.392">
    <pc:sldMkLst xmlns:pc="http://schemas.microsoft.com/office/powerpoint/2013/main/command">
      <pc:docMk/>
      <pc:sldMk cId="3374775541" sldId="300"/>
    </pc:sldMkLst>
    <p188:txBody>
      <a:bodyPr/>
      <a:lstStyle/>
      <a:p>
        <a:r>
          <a:rPr lang="pt-PT"/>
          <a:t>na apresentação, neste slide, falar sobre o slide 17, 18, 19 e 22</a:t>
        </a:r>
      </a:p>
    </p188:txBody>
  </p188:cm>
  <p188:cm id="{6830C133-E8E6-4AF2-938C-3F0636D5FBC8}" authorId="{C192B983-BE32-4A7A-0DCF-2AB3BEAA6C52}" status="resolved" created="2024-05-22T12:15:40.061" complete="100000">
    <ac:txMkLst xmlns:ac="http://schemas.microsoft.com/office/drawing/2013/main/command">
      <pc:docMk xmlns:pc="http://schemas.microsoft.com/office/powerpoint/2013/main/command"/>
      <pc:sldMk xmlns:pc="http://schemas.microsoft.com/office/powerpoint/2013/main/command" cId="3374775541" sldId="300"/>
      <ac:spMk id="15" creationId="{95282ACD-0BC3-6E4A-5D37-4867D9D9B982}"/>
      <ac:txMk cp="0">
        <ac:context len="1" hash="13"/>
      </ac:txMk>
    </ac:txMkLst>
    <p188:txBody>
      <a:bodyPr/>
      <a:lstStyle/>
      <a:p>
        <a:r>
          <a:rPr lang="pt-PT"/>
          <a:t> Meter aqui uma imagem das proporções da sala/quadrado​
 figura para o Setup​
 ​
 desenho de cada trajetória de cada vez (meter a mudar com animações talvez)​
 ​
 1m x 2,44m​</a:t>
        </a:r>
      </a:p>
    </p188:txBody>
  </p188:cm>
</p188:cmLst>
</file>

<file path=ppt/comments/modernComment_12D_D64F5F1B.xml><?xml version="1.0" encoding="utf-8"?>
<p188:cmLst xmlns:a="http://schemas.openxmlformats.org/drawingml/2006/main" xmlns:r="http://schemas.openxmlformats.org/officeDocument/2006/relationships" xmlns:p188="http://schemas.microsoft.com/office/powerpoint/2018/8/main">
  <p188:cm id="{5880824E-32D8-408B-9CFD-CDD3A5B6D637}" authorId="{5CA3DE03-6583-3A7D-1E25-46D07D1124BD}" status="resolved" created="2024-05-19T15:16:30.124" complete="100000">
    <pc:sldMkLst xmlns:pc="http://schemas.microsoft.com/office/powerpoint/2013/main/command">
      <pc:docMk/>
      <pc:sldMk cId="3595525915" sldId="301"/>
    </pc:sldMkLst>
    <p188:txBody>
      <a:bodyPr/>
      <a:lstStyle/>
      <a:p>
        <a:r>
          <a:rPr lang="en-US"/>
          <a:t>Não sei se estou a perceber este slide e o próximos 2 slides…
1º não estou a entender bem o texto. E se eu que estou dentro do vosso trabalho tenho dificuldades, acho que quem está a ver a vossa apresentação ainda vai perceber menos.
Eu sei que tiveram trabalho a escrever isto, mas sugiro tirarem estes 3 slides.
Até porque não tem tempo para falar tanto….</a:t>
        </a:r>
      </a:p>
    </p188:txBody>
  </p188:cm>
</p188:cmLst>
</file>

<file path=ppt/comments/modernComment_130_CB5B1CE3.xml><?xml version="1.0" encoding="utf-8"?>
<p188:cmLst xmlns:a="http://schemas.openxmlformats.org/drawingml/2006/main" xmlns:r="http://schemas.openxmlformats.org/officeDocument/2006/relationships" xmlns:p188="http://schemas.microsoft.com/office/powerpoint/2018/8/main">
  <p188:cm id="{2A89A382-5324-4D9F-8402-93014338025C}" authorId="{5CA3DE03-6583-3A7D-1E25-46D07D1124BD}" status="resolved" created="2024-05-19T15:17:13.255" complete="100000">
    <ac:txMkLst xmlns:ac="http://schemas.microsoft.com/office/drawing/2013/main/command">
      <pc:docMk xmlns:pc="http://schemas.microsoft.com/office/powerpoint/2013/main/command"/>
      <pc:sldMk xmlns:pc="http://schemas.microsoft.com/office/powerpoint/2013/main/command" cId="3411746019" sldId="304"/>
      <ac:spMk id="3" creationId="{3EEA710D-FC88-F4DB-4F21-1B84B2B35D4F}"/>
      <ac:txMk cp="0" len="52">
        <ac:context len="197" hash="2673264918"/>
      </ac:txMk>
    </ac:txMkLst>
    <p188:pos x="5181917" y="293021"/>
    <p188:txBody>
      <a:bodyPr/>
      <a:lstStyle/>
      <a:p>
        <a:r>
          <a:rPr lang="en-US"/>
          <a:t>Coloquem junto no slide do setup e protocolo como eu sugeri</a:t>
        </a:r>
      </a:p>
    </p188:txBody>
  </p188:cm>
  <p188:cm id="{ECD84EEC-F0D7-4A0B-9387-7D192EB0263C}" authorId="{5CA3DE03-6583-3A7D-1E25-46D07D1124BD}" created="2024-05-19T15:18:07.375">
    <ac:txMkLst xmlns:ac="http://schemas.microsoft.com/office/drawing/2013/main/command">
      <pc:docMk xmlns:pc="http://schemas.microsoft.com/office/powerpoint/2013/main/command"/>
      <pc:sldMk xmlns:pc="http://schemas.microsoft.com/office/powerpoint/2013/main/command" cId="3411746019" sldId="304"/>
      <ac:spMk id="3" creationId="{3EEA710D-FC88-F4DB-4F21-1B84B2B35D4F}"/>
      <ac:txMk cp="86">
        <ac:context len="197" hash="2673264918"/>
      </ac:txMk>
    </ac:txMkLst>
    <p188:pos x="5422549" y="610655"/>
    <p188:replyLst>
      <p188:reply id="{B7BE1B0A-7411-4658-8227-42F39CB76304}" authorId="{B5A7AD40-F321-4C0E-A0AE-2DC5DCD757FB}" created="2024-05-19T16:50:13.803">
        <p188:txBody>
          <a:bodyPr/>
          <a:lstStyle/>
          <a:p>
            <a:r>
              <a:rPr lang="pt-PT"/>
              <a:t>penso que seja melhor remover esta parte, para não se tornar tão confuso...</a:t>
            </a:r>
          </a:p>
        </p188:txBody>
      </p188:reply>
    </p188:replyLst>
    <p188:txBody>
      <a:bodyPr/>
      <a:lstStyle/>
      <a:p>
        <a:r>
          <a:rPr lang="en-US"/>
          <a:t>O que querem dizer com "testar uma trajetória"? E porque múltiplas vezes? Não só uma vez cada uma (por cada pessoa)?</a:t>
        </a:r>
      </a:p>
    </p188:txBody>
  </p188:cm>
  <p188:cm id="{30E87D04-C099-4949-B6E6-3E942A64DE32}" authorId="{5CA3DE03-6583-3A7D-1E25-46D07D1124BD}" status="resolved" created="2024-05-19T15:18:53.961" complete="100000">
    <ac:deMkLst xmlns:ac="http://schemas.microsoft.com/office/drawing/2013/main/command">
      <pc:docMk xmlns:pc="http://schemas.microsoft.com/office/powerpoint/2013/main/command"/>
      <pc:sldMk xmlns:pc="http://schemas.microsoft.com/office/powerpoint/2013/main/command" cId="3411746019" sldId="304"/>
      <ac:spMk id="3" creationId="{3EEA710D-FC88-F4DB-4F21-1B84B2B35D4F}"/>
    </ac:deMkLst>
    <p188:txBody>
      <a:bodyPr/>
      <a:lstStyle/>
      <a:p>
        <a:r>
          <a:rPr lang="en-US"/>
          <a:t>Isto não é Método, mas sim o protocolo.
Vejam a minha sugestão para o slide do Setup</a:t>
        </a:r>
      </a:p>
    </p188:txBody>
  </p188:cm>
  <p188:cm id="{653A0884-51F4-4699-B95B-044DAB9FED23}" authorId="{5CA3DE03-6583-3A7D-1E25-46D07D1124BD}" status="resolved" created="2024-05-19T15:19:35.151" complete="100000">
    <ac:txMkLst xmlns:ac="http://schemas.microsoft.com/office/drawing/2013/main/command">
      <pc:docMk xmlns:pc="http://schemas.microsoft.com/office/powerpoint/2013/main/command"/>
      <pc:sldMk xmlns:pc="http://schemas.microsoft.com/office/powerpoint/2013/main/command" cId="3411746019" sldId="304"/>
      <ac:spMk id="3" creationId="{3EEA710D-FC88-F4DB-4F21-1B84B2B35D4F}"/>
      <ac:txMk cp="196">
        <ac:context len="197" hash="2673264918"/>
      </ac:txMk>
    </ac:txMkLst>
    <p188:pos x="5797934" y="2179573"/>
    <p188:txBody>
      <a:bodyPr/>
      <a:lstStyle/>
      <a:p>
        <a:r>
          <a:rPr lang="en-US"/>
          <a:t>Em vez de texto usem só as imagens (o que está no texto podem dizer durante a apresentação)</a:t>
        </a:r>
      </a:p>
    </p188:txBody>
  </p188:cm>
  <p188:cm id="{2DA66A44-D0D7-49E2-B046-5AF85FA5E72E}" authorId="{5CA3DE03-6583-3A7D-1E25-46D07D1124BD}" status="resolved" created="2024-05-19T15:20:07.096" complete="100000">
    <ac:txMkLst xmlns:ac="http://schemas.microsoft.com/office/drawing/2013/main/command">
      <pc:docMk xmlns:pc="http://schemas.microsoft.com/office/powerpoint/2013/main/command"/>
      <pc:sldMk xmlns:pc="http://schemas.microsoft.com/office/powerpoint/2013/main/command" cId="3411746019" sldId="304"/>
      <ac:spMk id="2" creationId="{A41D0AF8-66F0-EDDA-E331-E9BFC86BE448}"/>
      <ac:txMk cp="0">
        <ac:context len="1" hash="13"/>
      </ac:txMk>
    </ac:txMkLst>
    <p188:txBody>
      <a:bodyPr/>
      <a:lstStyle/>
      <a:p>
        <a:r>
          <a:rPr lang="en-US"/>
          <a:t>Acho que não vale a pena colocarem tabela, deixem isso para o relatório</a:t>
        </a:r>
      </a:p>
    </p188:txBody>
  </p188:cm>
  <p188:cm id="{CD6C542A-4D50-45C3-A2A2-5D7496602F11}" authorId="{5CA3DE03-6583-3A7D-1E25-46D07D1124BD}" status="resolved" created="2024-05-19T15:20:46.695" complete="100000">
    <ac:txMkLst xmlns:ac="http://schemas.microsoft.com/office/drawing/2013/main/command">
      <pc:docMk xmlns:pc="http://schemas.microsoft.com/office/powerpoint/2013/main/command"/>
      <pc:sldMk xmlns:pc="http://schemas.microsoft.com/office/powerpoint/2013/main/command" cId="3411746019" sldId="304"/>
      <ac:spMk id="7" creationId="{00000000-0000-0000-0000-000000000000}"/>
      <ac:txMk cp="7">
        <ac:context len="8" hash="546558143"/>
      </ac:txMk>
    </ac:txMkLst>
    <p188:pos x="1099462" y="321033"/>
    <p188:txBody>
      <a:bodyPr/>
      <a:lstStyle/>
      <a:p>
        <a:r>
          <a:rPr lang="en-US"/>
          <a:t>Eu não diria "Final", porque voces fizeram apenas um estudo.
Basta "Results"</a:t>
        </a:r>
      </a:p>
    </p188:txBody>
  </p188:cm>
  <p188:cm id="{B24B64D9-8044-49F2-9E91-DF99761979D6}" authorId="{B5A7AD40-F321-4C0E-A0AE-2DC5DCD757FB}" created="2024-05-19T16:47:50.078">
    <ac:deMkLst xmlns:ac="http://schemas.microsoft.com/office/drawing/2013/main/command">
      <pc:docMk xmlns:pc="http://schemas.microsoft.com/office/powerpoint/2013/main/command"/>
      <pc:sldMk xmlns:pc="http://schemas.microsoft.com/office/powerpoint/2013/main/command" cId="3411746019" sldId="304"/>
      <ac:spMk id="3" creationId="{3EEA710D-FC88-F4DB-4F21-1B84B2B35D4F}"/>
    </ac:deMkLst>
    <p188:txBody>
      <a:bodyPr/>
      <a:lstStyle/>
      <a:p>
        <a:r>
          <a:rPr lang="pt-PT"/>
          <a:t>Each trajectory yielded slightly varied accuracies in correctly identifying the subjects.
isto deve ser dito na apresentação para explicar a imagem, mas não precisa de estar no slide</a:t>
        </a:r>
      </a:p>
    </p188:txBody>
  </p188:cm>
</p188:cmLst>
</file>

<file path=ppt/comments/modernComment_138_5F173DE.xml><?xml version="1.0" encoding="utf-8"?>
<p188:cmLst xmlns:a="http://schemas.openxmlformats.org/drawingml/2006/main" xmlns:r="http://schemas.openxmlformats.org/officeDocument/2006/relationships" xmlns:p188="http://schemas.microsoft.com/office/powerpoint/2018/8/main">
  <p188:cm id="{98BFC0CD-484D-4E4D-AE49-2B61025CFE18}" authorId="{5CA3DE03-6583-3A7D-1E25-46D07D1124BD}" status="resolved" created="2024-05-19T15:07:00.686" complete="100000">
    <pc:sldMkLst xmlns:pc="http://schemas.microsoft.com/office/powerpoint/2013/main/command">
      <pc:docMk/>
      <pc:sldMk cId="99709918" sldId="312"/>
    </pc:sldMkLst>
    <p188:txBody>
      <a:bodyPr/>
      <a:lstStyle/>
      <a:p>
        <a:r>
          <a:rPr lang="en-US"/>
          <a:t>Coloquem algumas cores neste slide!</a:t>
        </a:r>
      </a:p>
    </p188:txBody>
    <p188:extLst>
      <p:ext xmlns:p="http://schemas.openxmlformats.org/presentationml/2006/main" uri="{57CB4572-C831-44C2-8A1C-0ADB6CCDFE69}">
        <p223:reactions xmlns:p223="http://schemas.microsoft.com/office/powerpoint/2022/03/main">
          <p223:rxn type="👍">
            <p223:instance time="2024-05-19T18:28:53.151" authorId="{E3DDC4C7-8CFE-619E-D8DB-4A05DF45A8EB}"/>
          </p223:rxn>
        </p223:reactions>
      </p:ext>
    </p188:extLst>
  </p188:cm>
</p188:cmLst>
</file>

<file path=ppt/comments/modernComment_13D_31CBF10E.xml><?xml version="1.0" encoding="utf-8"?>
<p188:cmLst xmlns:a="http://schemas.openxmlformats.org/drawingml/2006/main" xmlns:r="http://schemas.openxmlformats.org/officeDocument/2006/relationships" xmlns:p188="http://schemas.microsoft.com/office/powerpoint/2018/8/main">
  <p188:cm id="{0C5AC5D5-7A80-4F55-8918-479035A6B6DD}" authorId="{46B83239-4EFA-4A65-934B-DD92143F4E87}" created="2024-05-21T08:15:26.976">
    <ac:txMkLst xmlns:ac="http://schemas.microsoft.com/office/drawing/2013/main/command">
      <pc:docMk xmlns:pc="http://schemas.microsoft.com/office/powerpoint/2013/main/command"/>
      <pc:sldMk xmlns:pc="http://schemas.microsoft.com/office/powerpoint/2013/main/command" cId="835449102" sldId="317"/>
      <ac:spMk id="6" creationId="{36309B58-46D1-D489-3557-C02A565B94A2}"/>
      <ac:txMk cp="190">
        <ac:context len="637" hash="3027306102"/>
      </ac:txMk>
    </ac:txMkLst>
    <p188:pos x="5213604" y="964912"/>
    <p188:txBody>
      <a:bodyPr/>
      <a:lstStyle/>
      <a:p>
        <a:r>
          <a:rPr lang="en-US"/>
          <a:t>Talvez frasear de forma diferente?
- Proposed and developed a solution exploring radar data  to test its applicability for user identification.
- Explored the applicaiton of ML and TL techniques to comply with low data scenarios.
- Implemented a demonstrator consisting of a ...
- The obtained results (with accuracies ranging from X to Y%)  show the potential of such approach...</a:t>
        </a:r>
      </a:p>
    </p188:txBody>
  </p188:cm>
  <p188:cm id="{268C6DD4-0F66-4CD4-8EBF-E73732D6AFCF}" authorId="{5CA3DE03-6583-3A7D-1E25-46D07D1124BD}" created="2024-05-21T09:51:01.485">
    <ac:txMkLst xmlns:ac="http://schemas.microsoft.com/office/drawing/2013/main/command">
      <pc:docMk xmlns:pc="http://schemas.microsoft.com/office/powerpoint/2013/main/command"/>
      <pc:sldMk xmlns:pc="http://schemas.microsoft.com/office/powerpoint/2013/main/command" cId="835449102" sldId="317"/>
      <ac:spMk id="6" creationId="{36309B58-46D1-D489-3557-C02A565B94A2}"/>
      <ac:txMk cp="190">
        <ac:context len="637" hash="3027306102"/>
      </ac:txMk>
    </ac:txMkLst>
    <p188:pos x="5253977" y="996977"/>
    <p188:txBody>
      <a:bodyPr/>
      <a:lstStyle/>
      <a:p>
        <a:r>
          <a:rPr lang="en-US"/>
          <a:t>Não esqueçer de pôr os valores.
Devem ser aqueles obtido com cross-validation e não os obtidos para a demo</a:t>
        </a:r>
      </a:p>
    </p188:txBody>
  </p188:cm>
  <p188:cm id="{A596D9A2-942B-40CA-8460-97A2552A5F81}" authorId="{E3DDC4C7-8CFE-619E-D8DB-4A05DF45A8EB}" created="2024-05-21T17:04:50.923">
    <ac:deMkLst xmlns:ac="http://schemas.microsoft.com/office/drawing/2013/main/command">
      <pc:docMk xmlns:pc="http://schemas.microsoft.com/office/powerpoint/2013/main/command"/>
      <pc:sldMk xmlns:pc="http://schemas.microsoft.com/office/powerpoint/2013/main/command" cId="835449102" sldId="317"/>
      <ac:spMk id="6" creationId="{36309B58-46D1-D489-3557-C02A565B94A2}"/>
    </ac:deMkLst>
    <p188:txBody>
      <a:bodyPr/>
      <a:lstStyle/>
      <a:p>
        <a:r>
          <a:rPr lang="pt-PT"/>
          <a:t>ver os valores medios que imprime quando se corre o codigo para gerar os graficos para cada um dos casos que são 4 (as tres trajetorias e a de todos)</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a:p>
        </p:txBody>
      </p:sp>
      <p:sp>
        <p:nvSpPr>
          <p:cNvPr id="3" name="Marcador de Posição de Dat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l" rtl="0">
              <a:defRPr sz="1200"/>
            </a:lvl1pPr>
          </a:lstStyle>
          <a:p>
            <a:pPr rtl="0"/>
            <a:r>
              <a:rPr lang="en-US"/>
              <a:t>1/8/2016</a:t>
            </a:r>
            <a:endParaRPr/>
          </a:p>
        </p:txBody>
      </p:sp>
      <p:sp>
        <p:nvSpPr>
          <p:cNvPr id="4" name="Marcador de Posição do Rodapé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rtl="0">
              <a:defRPr sz="1200"/>
            </a:lvl1pPr>
          </a:lstStyle>
          <a:p>
            <a:pPr rtl="0"/>
            <a:r>
              <a:rPr lang="pt-PT"/>
              <a:t>RadarID</a:t>
            </a:r>
            <a:endParaRPr/>
          </a:p>
        </p:txBody>
      </p:sp>
      <p:sp>
        <p:nvSpPr>
          <p:cNvPr id="5" name="Marcador de Posição de Número do Diapositivo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l" rtl="0">
              <a:defRPr sz="1200"/>
            </a:lvl1pPr>
          </a:lstStyle>
          <a:p>
            <a:pPr rtl="0"/>
            <a:fld id="{79429053-DC2A-4342-ADD4-2FD729D91E2C}" type="slidenum">
              <a:rPr/>
              <a:t>‹nº›</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a:p>
        </p:txBody>
      </p:sp>
      <p:sp>
        <p:nvSpPr>
          <p:cNvPr id="3" name="Marcador de Posição de Data 2"/>
          <p:cNvSpPr>
            <a:spLocks noGrp="1"/>
          </p:cNvSpPr>
          <p:nvPr>
            <p:ph type="dt" idx="1"/>
          </p:nvPr>
        </p:nvSpPr>
        <p:spPr>
          <a:xfrm>
            <a:off x="3884613" y="0"/>
            <a:ext cx="2971800" cy="457200"/>
          </a:xfrm>
          <a:prstGeom prst="rect">
            <a:avLst/>
          </a:prstGeom>
        </p:spPr>
        <p:txBody>
          <a:bodyPr vert="horz" lIns="91440" tIns="45720" rIns="91440" bIns="45720" rtlCol="0"/>
          <a:lstStyle>
            <a:lvl1pPr algn="l" rtl="0">
              <a:defRPr sz="1200"/>
            </a:lvl1pPr>
          </a:lstStyle>
          <a:p>
            <a:pPr rtl="0"/>
            <a:r>
              <a:rPr lang="en-US"/>
              <a:t>1/8/2016</a:t>
            </a:r>
            <a:endParaRPr/>
          </a:p>
        </p:txBody>
      </p:sp>
      <p:sp>
        <p:nvSpPr>
          <p:cNvPr id="4" name="Marcador de Posição da Imagem do Diapositivo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rtl="0"/>
            <a:endParaRPr/>
          </a:p>
        </p:txBody>
      </p:sp>
      <p:sp>
        <p:nvSpPr>
          <p:cNvPr id="5" name="Marcador de Posição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t>Clique para editar os Estilos de título do modelo global</a:t>
            </a:r>
          </a:p>
          <a:p>
            <a:pPr lvl="1" rtl="0"/>
            <a:r>
              <a:t>Segundo nível</a:t>
            </a:r>
          </a:p>
          <a:p>
            <a:pPr lvl="2" rtl="0"/>
            <a:r>
              <a:t>Terceiro nível</a:t>
            </a:r>
          </a:p>
          <a:p>
            <a:pPr lvl="3" rtl="0"/>
            <a:r>
              <a:t>Quarto nível</a:t>
            </a:r>
          </a:p>
          <a:p>
            <a:pPr lvl="4" rtl="0"/>
            <a:r>
              <a:t>Quinto nível</a:t>
            </a:r>
          </a:p>
        </p:txBody>
      </p:sp>
      <p:sp>
        <p:nvSpPr>
          <p:cNvPr id="6" name="Marcador de Posição do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r>
              <a:rPr lang="pt-PT"/>
              <a:t>RadarID</a:t>
            </a:r>
            <a:endParaRPr/>
          </a:p>
        </p:txBody>
      </p:sp>
      <p:sp>
        <p:nvSpPr>
          <p:cNvPr id="7" name="Marcador de Posição de Número do Diapositivo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l" rtl="0">
              <a:defRPr sz="1200"/>
            </a:lvl1pPr>
          </a:lstStyle>
          <a:p>
            <a:pPr rtl="0"/>
            <a:fld id="{3EBA5BD7-F043-4D1B-AA17-CD412FC534DE}" type="slidenum">
              <a:rPr/>
              <a:t>‹nº›</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hf hdr="0" ftr="0" dt="0"/>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a:t>
            </a:fld>
            <a:endParaRPr lang="pt-PT"/>
          </a:p>
        </p:txBody>
      </p:sp>
    </p:spTree>
    <p:extLst>
      <p:ext uri="{BB962C8B-B14F-4D97-AF65-F5344CB8AC3E}">
        <p14:creationId xmlns:p14="http://schemas.microsoft.com/office/powerpoint/2010/main" val="2081984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13</a:t>
            </a:fld>
            <a:endParaRPr lang="pt-PT"/>
          </a:p>
        </p:txBody>
      </p:sp>
    </p:spTree>
    <p:extLst>
      <p:ext uri="{BB962C8B-B14F-4D97-AF65-F5344CB8AC3E}">
        <p14:creationId xmlns:p14="http://schemas.microsoft.com/office/powerpoint/2010/main" val="492819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14</a:t>
            </a:fld>
            <a:endParaRPr lang="pt-PT"/>
          </a:p>
        </p:txBody>
      </p:sp>
    </p:spTree>
    <p:extLst>
      <p:ext uri="{BB962C8B-B14F-4D97-AF65-F5344CB8AC3E}">
        <p14:creationId xmlns:p14="http://schemas.microsoft.com/office/powerpoint/2010/main" val="31124953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15</a:t>
            </a:fld>
            <a:endParaRPr lang="pt-PT"/>
          </a:p>
        </p:txBody>
      </p:sp>
    </p:spTree>
    <p:extLst>
      <p:ext uri="{BB962C8B-B14F-4D97-AF65-F5344CB8AC3E}">
        <p14:creationId xmlns:p14="http://schemas.microsoft.com/office/powerpoint/2010/main" val="249718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16</a:t>
            </a:fld>
            <a:endParaRPr lang="pt-PT"/>
          </a:p>
        </p:txBody>
      </p:sp>
    </p:spTree>
    <p:extLst>
      <p:ext uri="{BB962C8B-B14F-4D97-AF65-F5344CB8AC3E}">
        <p14:creationId xmlns:p14="http://schemas.microsoft.com/office/powerpoint/2010/main" val="7737130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17</a:t>
            </a:fld>
            <a:endParaRPr lang="pt-PT"/>
          </a:p>
        </p:txBody>
      </p:sp>
    </p:spTree>
    <p:extLst>
      <p:ext uri="{BB962C8B-B14F-4D97-AF65-F5344CB8AC3E}">
        <p14:creationId xmlns:p14="http://schemas.microsoft.com/office/powerpoint/2010/main" val="35184229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18</a:t>
            </a:fld>
            <a:endParaRPr lang="pt-PT"/>
          </a:p>
        </p:txBody>
      </p:sp>
    </p:spTree>
    <p:extLst>
      <p:ext uri="{BB962C8B-B14F-4D97-AF65-F5344CB8AC3E}">
        <p14:creationId xmlns:p14="http://schemas.microsoft.com/office/powerpoint/2010/main" val="38813477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19</a:t>
            </a:fld>
            <a:endParaRPr lang="pt-PT"/>
          </a:p>
        </p:txBody>
      </p:sp>
    </p:spTree>
    <p:extLst>
      <p:ext uri="{BB962C8B-B14F-4D97-AF65-F5344CB8AC3E}">
        <p14:creationId xmlns:p14="http://schemas.microsoft.com/office/powerpoint/2010/main" val="21258135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20</a:t>
            </a:fld>
            <a:endParaRPr lang="pt-PT"/>
          </a:p>
        </p:txBody>
      </p:sp>
    </p:spTree>
    <p:extLst>
      <p:ext uri="{BB962C8B-B14F-4D97-AF65-F5344CB8AC3E}">
        <p14:creationId xmlns:p14="http://schemas.microsoft.com/office/powerpoint/2010/main" val="25838785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21</a:t>
            </a:fld>
            <a:endParaRPr lang="pt-PT"/>
          </a:p>
        </p:txBody>
      </p:sp>
    </p:spTree>
    <p:extLst>
      <p:ext uri="{BB962C8B-B14F-4D97-AF65-F5344CB8AC3E}">
        <p14:creationId xmlns:p14="http://schemas.microsoft.com/office/powerpoint/2010/main" val="224524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24</a:t>
            </a:fld>
            <a:endParaRPr lang="pt-PT"/>
          </a:p>
        </p:txBody>
      </p:sp>
    </p:spTree>
    <p:extLst>
      <p:ext uri="{BB962C8B-B14F-4D97-AF65-F5344CB8AC3E}">
        <p14:creationId xmlns:p14="http://schemas.microsoft.com/office/powerpoint/2010/main" val="2301620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2</a:t>
            </a:fld>
            <a:endParaRPr lang="pt-PT"/>
          </a:p>
        </p:txBody>
      </p:sp>
    </p:spTree>
    <p:extLst>
      <p:ext uri="{BB962C8B-B14F-4D97-AF65-F5344CB8AC3E}">
        <p14:creationId xmlns:p14="http://schemas.microsoft.com/office/powerpoint/2010/main" val="33722828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25</a:t>
            </a:fld>
            <a:endParaRPr lang="pt-PT"/>
          </a:p>
        </p:txBody>
      </p:sp>
    </p:spTree>
    <p:extLst>
      <p:ext uri="{BB962C8B-B14F-4D97-AF65-F5344CB8AC3E}">
        <p14:creationId xmlns:p14="http://schemas.microsoft.com/office/powerpoint/2010/main" val="14173118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28</a:t>
            </a:fld>
            <a:endParaRPr lang="pt-PT"/>
          </a:p>
        </p:txBody>
      </p:sp>
    </p:spTree>
    <p:extLst>
      <p:ext uri="{BB962C8B-B14F-4D97-AF65-F5344CB8AC3E}">
        <p14:creationId xmlns:p14="http://schemas.microsoft.com/office/powerpoint/2010/main" val="37569904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a:t>Hoje em dia todos nós penso que concordamos</a:t>
            </a:r>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29</a:t>
            </a:fld>
            <a:endParaRPr lang="pt-PT"/>
          </a:p>
        </p:txBody>
      </p:sp>
    </p:spTree>
    <p:extLst>
      <p:ext uri="{BB962C8B-B14F-4D97-AF65-F5344CB8AC3E}">
        <p14:creationId xmlns:p14="http://schemas.microsoft.com/office/powerpoint/2010/main" val="28554358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4</a:t>
            </a:fld>
            <a:endParaRPr lang="pt-PT"/>
          </a:p>
        </p:txBody>
      </p:sp>
    </p:spTree>
    <p:extLst>
      <p:ext uri="{BB962C8B-B14F-4D97-AF65-F5344CB8AC3E}">
        <p14:creationId xmlns:p14="http://schemas.microsoft.com/office/powerpoint/2010/main" val="37130324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6</a:t>
            </a:fld>
            <a:endParaRPr lang="pt-PT"/>
          </a:p>
        </p:txBody>
      </p:sp>
    </p:spTree>
    <p:extLst>
      <p:ext uri="{BB962C8B-B14F-4D97-AF65-F5344CB8AC3E}">
        <p14:creationId xmlns:p14="http://schemas.microsoft.com/office/powerpoint/2010/main" val="39059437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7</a:t>
            </a:fld>
            <a:endParaRPr lang="pt-PT"/>
          </a:p>
        </p:txBody>
      </p:sp>
    </p:spTree>
    <p:extLst>
      <p:ext uri="{BB962C8B-B14F-4D97-AF65-F5344CB8AC3E}">
        <p14:creationId xmlns:p14="http://schemas.microsoft.com/office/powerpoint/2010/main" val="24375256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8</a:t>
            </a:fld>
            <a:endParaRPr lang="pt-PT"/>
          </a:p>
        </p:txBody>
      </p:sp>
    </p:spTree>
    <p:extLst>
      <p:ext uri="{BB962C8B-B14F-4D97-AF65-F5344CB8AC3E}">
        <p14:creationId xmlns:p14="http://schemas.microsoft.com/office/powerpoint/2010/main" val="124380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10</a:t>
            </a:fld>
            <a:endParaRPr lang="pt-PT"/>
          </a:p>
        </p:txBody>
      </p:sp>
    </p:spTree>
    <p:extLst>
      <p:ext uri="{BB962C8B-B14F-4D97-AF65-F5344CB8AC3E}">
        <p14:creationId xmlns:p14="http://schemas.microsoft.com/office/powerpoint/2010/main" val="29672016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11</a:t>
            </a:fld>
            <a:endParaRPr lang="pt-PT"/>
          </a:p>
        </p:txBody>
      </p:sp>
    </p:spTree>
    <p:extLst>
      <p:ext uri="{BB962C8B-B14F-4D97-AF65-F5344CB8AC3E}">
        <p14:creationId xmlns:p14="http://schemas.microsoft.com/office/powerpoint/2010/main" val="3369445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12</a:t>
            </a:fld>
            <a:endParaRPr lang="pt-PT"/>
          </a:p>
        </p:txBody>
      </p:sp>
    </p:spTree>
    <p:extLst>
      <p:ext uri="{BB962C8B-B14F-4D97-AF65-F5344CB8AC3E}">
        <p14:creationId xmlns:p14="http://schemas.microsoft.com/office/powerpoint/2010/main" val="338215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27245" y="1465767"/>
            <a:ext cx="5266228" cy="31556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7065"/>
            </a:lvl1pPr>
            <a:lvl2pPr lvl="1" algn="ctr" rtl="0">
              <a:spcBef>
                <a:spcPts val="0"/>
              </a:spcBef>
              <a:spcAft>
                <a:spcPts val="0"/>
              </a:spcAft>
              <a:buSzPts val="5000"/>
              <a:buNone/>
              <a:defRPr sz="6665"/>
            </a:lvl2pPr>
            <a:lvl3pPr lvl="2" algn="ctr" rtl="0">
              <a:spcBef>
                <a:spcPts val="0"/>
              </a:spcBef>
              <a:spcAft>
                <a:spcPts val="0"/>
              </a:spcAft>
              <a:buSzPts val="5000"/>
              <a:buNone/>
              <a:defRPr sz="6665"/>
            </a:lvl3pPr>
            <a:lvl4pPr lvl="3" algn="ctr" rtl="0">
              <a:spcBef>
                <a:spcPts val="0"/>
              </a:spcBef>
              <a:spcAft>
                <a:spcPts val="0"/>
              </a:spcAft>
              <a:buSzPts val="5000"/>
              <a:buNone/>
              <a:defRPr sz="6665"/>
            </a:lvl4pPr>
            <a:lvl5pPr lvl="4" algn="ctr" rtl="0">
              <a:spcBef>
                <a:spcPts val="0"/>
              </a:spcBef>
              <a:spcAft>
                <a:spcPts val="0"/>
              </a:spcAft>
              <a:buSzPts val="5000"/>
              <a:buNone/>
              <a:defRPr sz="6665"/>
            </a:lvl5pPr>
            <a:lvl6pPr lvl="5" algn="ctr" rtl="0">
              <a:spcBef>
                <a:spcPts val="0"/>
              </a:spcBef>
              <a:spcAft>
                <a:spcPts val="0"/>
              </a:spcAft>
              <a:buSzPts val="5000"/>
              <a:buNone/>
              <a:defRPr sz="6665"/>
            </a:lvl6pPr>
            <a:lvl7pPr lvl="6" algn="ctr" rtl="0">
              <a:spcBef>
                <a:spcPts val="0"/>
              </a:spcBef>
              <a:spcAft>
                <a:spcPts val="0"/>
              </a:spcAft>
              <a:buSzPts val="5000"/>
              <a:buNone/>
              <a:defRPr sz="6665"/>
            </a:lvl7pPr>
            <a:lvl8pPr lvl="7" algn="ctr" rtl="0">
              <a:spcBef>
                <a:spcPts val="0"/>
              </a:spcBef>
              <a:spcAft>
                <a:spcPts val="0"/>
              </a:spcAft>
              <a:buSzPts val="5000"/>
              <a:buNone/>
              <a:defRPr sz="6665"/>
            </a:lvl8pPr>
            <a:lvl9pPr lvl="8" algn="ctr" rtl="0">
              <a:spcBef>
                <a:spcPts val="0"/>
              </a:spcBef>
              <a:spcAft>
                <a:spcPts val="0"/>
              </a:spcAft>
              <a:buSzPts val="5000"/>
              <a:buNone/>
              <a:defRPr sz="6665"/>
            </a:lvl9pPr>
          </a:lstStyle>
          <a:p>
            <a:r>
              <a:rPr lang="pt-PT"/>
              <a:t>Clique para editar o estilo de título do Modelo Global</a:t>
            </a:r>
            <a:endParaRPr/>
          </a:p>
        </p:txBody>
      </p:sp>
      <p:sp>
        <p:nvSpPr>
          <p:cNvPr id="10" name="Google Shape;10;p2"/>
          <p:cNvSpPr txBox="1">
            <a:spLocks noGrp="1"/>
          </p:cNvSpPr>
          <p:nvPr>
            <p:ph type="subTitle" idx="1"/>
          </p:nvPr>
        </p:nvSpPr>
        <p:spPr>
          <a:xfrm>
            <a:off x="1027233" y="4704400"/>
            <a:ext cx="5266228" cy="626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133">
                <a:latin typeface="Archivo"/>
                <a:ea typeface="Archivo"/>
                <a:cs typeface="Archivo"/>
                <a:sym typeface="Archivo"/>
              </a:defRPr>
            </a:lvl1pPr>
            <a:lvl2pPr lvl="1" algn="ctr" rtl="0">
              <a:lnSpc>
                <a:spcPct val="100000"/>
              </a:lnSpc>
              <a:spcBef>
                <a:spcPts val="0"/>
              </a:spcBef>
              <a:spcAft>
                <a:spcPts val="0"/>
              </a:spcAft>
              <a:buSzPts val="3000"/>
              <a:buNone/>
              <a:defRPr sz="3999"/>
            </a:lvl2pPr>
            <a:lvl3pPr lvl="2" algn="ctr" rtl="0">
              <a:lnSpc>
                <a:spcPct val="100000"/>
              </a:lnSpc>
              <a:spcBef>
                <a:spcPts val="0"/>
              </a:spcBef>
              <a:spcAft>
                <a:spcPts val="0"/>
              </a:spcAft>
              <a:buSzPts val="3000"/>
              <a:buNone/>
              <a:defRPr sz="3999"/>
            </a:lvl3pPr>
            <a:lvl4pPr lvl="3" algn="ctr" rtl="0">
              <a:lnSpc>
                <a:spcPct val="100000"/>
              </a:lnSpc>
              <a:spcBef>
                <a:spcPts val="0"/>
              </a:spcBef>
              <a:spcAft>
                <a:spcPts val="0"/>
              </a:spcAft>
              <a:buSzPts val="3000"/>
              <a:buNone/>
              <a:defRPr sz="3999"/>
            </a:lvl4pPr>
            <a:lvl5pPr lvl="4" algn="ctr" rtl="0">
              <a:lnSpc>
                <a:spcPct val="100000"/>
              </a:lnSpc>
              <a:spcBef>
                <a:spcPts val="0"/>
              </a:spcBef>
              <a:spcAft>
                <a:spcPts val="0"/>
              </a:spcAft>
              <a:buSzPts val="3000"/>
              <a:buNone/>
              <a:defRPr sz="3999"/>
            </a:lvl5pPr>
            <a:lvl6pPr lvl="5" algn="ctr" rtl="0">
              <a:lnSpc>
                <a:spcPct val="100000"/>
              </a:lnSpc>
              <a:spcBef>
                <a:spcPts val="0"/>
              </a:spcBef>
              <a:spcAft>
                <a:spcPts val="0"/>
              </a:spcAft>
              <a:buSzPts val="3000"/>
              <a:buNone/>
              <a:defRPr sz="3999"/>
            </a:lvl6pPr>
            <a:lvl7pPr lvl="6" algn="ctr" rtl="0">
              <a:lnSpc>
                <a:spcPct val="100000"/>
              </a:lnSpc>
              <a:spcBef>
                <a:spcPts val="0"/>
              </a:spcBef>
              <a:spcAft>
                <a:spcPts val="0"/>
              </a:spcAft>
              <a:buSzPts val="3000"/>
              <a:buNone/>
              <a:defRPr sz="3999"/>
            </a:lvl7pPr>
            <a:lvl8pPr lvl="7" algn="ctr" rtl="0">
              <a:lnSpc>
                <a:spcPct val="100000"/>
              </a:lnSpc>
              <a:spcBef>
                <a:spcPts val="0"/>
              </a:spcBef>
              <a:spcAft>
                <a:spcPts val="0"/>
              </a:spcAft>
              <a:buSzPts val="3000"/>
              <a:buNone/>
              <a:defRPr sz="3999"/>
            </a:lvl8pPr>
            <a:lvl9pPr lvl="8" algn="ctr" rtl="0">
              <a:lnSpc>
                <a:spcPct val="100000"/>
              </a:lnSpc>
              <a:spcBef>
                <a:spcPts val="0"/>
              </a:spcBef>
              <a:spcAft>
                <a:spcPts val="0"/>
              </a:spcAft>
              <a:buSzPts val="3000"/>
              <a:buNone/>
              <a:defRPr sz="3999"/>
            </a:lvl9pPr>
          </a:lstStyle>
          <a:p>
            <a:r>
              <a:rPr lang="pt-PT"/>
              <a:t>Clique para editar o estilo de subtítulo do Modelo Global</a:t>
            </a:r>
            <a:endParaRPr/>
          </a:p>
        </p:txBody>
      </p:sp>
      <p:sp>
        <p:nvSpPr>
          <p:cNvPr id="11" name="Google Shape;11;p2"/>
          <p:cNvSpPr>
            <a:spLocks noGrp="1"/>
          </p:cNvSpPr>
          <p:nvPr>
            <p:ph type="pic" idx="2"/>
          </p:nvPr>
        </p:nvSpPr>
        <p:spPr>
          <a:xfrm>
            <a:off x="6912700" y="711800"/>
            <a:ext cx="4325273" cy="5434400"/>
          </a:xfrm>
          <a:prstGeom prst="rect">
            <a:avLst/>
          </a:prstGeom>
          <a:noFill/>
          <a:ln>
            <a:noFill/>
          </a:ln>
        </p:spPr>
      </p:sp>
      <p:sp>
        <p:nvSpPr>
          <p:cNvPr id="12" name="Google Shape;12;p2"/>
          <p:cNvSpPr/>
          <p:nvPr/>
        </p:nvSpPr>
        <p:spPr>
          <a:xfrm rot="8826610">
            <a:off x="2271859" y="-771421"/>
            <a:ext cx="1469161" cy="1469544"/>
          </a:xfrm>
          <a:prstGeom prst="blockArc">
            <a:avLst>
              <a:gd name="adj1" fmla="val 10800000"/>
              <a:gd name="adj2" fmla="val 21320732"/>
              <a:gd name="adj3" fmla="val 19317"/>
            </a:avLst>
          </a:prstGeom>
          <a:solidFill>
            <a:schemeClr val="dk1"/>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cxnSp>
        <p:nvCxnSpPr>
          <p:cNvPr id="13" name="Google Shape;13;p2"/>
          <p:cNvCxnSpPr/>
          <p:nvPr/>
        </p:nvCxnSpPr>
        <p:spPr>
          <a:xfrm>
            <a:off x="5768830" y="6528884"/>
            <a:ext cx="641233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4135685280"/>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33"/>
        <p:cNvGrpSpPr/>
        <p:nvPr/>
      </p:nvGrpSpPr>
      <p:grpSpPr>
        <a:xfrm>
          <a:off x="0" y="0"/>
          <a:ext cx="0" cy="0"/>
          <a:chOff x="0" y="0"/>
          <a:chExt cx="0" cy="0"/>
        </a:xfrm>
      </p:grpSpPr>
    </p:spTree>
    <p:extLst>
      <p:ext uri="{BB962C8B-B14F-4D97-AF65-F5344CB8AC3E}">
        <p14:creationId xmlns:p14="http://schemas.microsoft.com/office/powerpoint/2010/main" val="418981275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34"/>
        <p:cNvGrpSpPr/>
        <p:nvPr/>
      </p:nvGrpSpPr>
      <p:grpSpPr>
        <a:xfrm>
          <a:off x="0" y="0"/>
          <a:ext cx="0" cy="0"/>
          <a:chOff x="0" y="0"/>
          <a:chExt cx="0" cy="0"/>
        </a:xfrm>
      </p:grpSpPr>
      <p:sp>
        <p:nvSpPr>
          <p:cNvPr id="235" name="Google Shape;235;p13"/>
          <p:cNvSpPr txBox="1">
            <a:spLocks noGrp="1"/>
          </p:cNvSpPr>
          <p:nvPr>
            <p:ph type="title"/>
          </p:nvPr>
        </p:nvSpPr>
        <p:spPr>
          <a:xfrm>
            <a:off x="959750" y="593367"/>
            <a:ext cx="10269325"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t-PT"/>
              <a:t>Clique para editar o estilo de título do Modelo Global</a:t>
            </a:r>
            <a:endParaRPr/>
          </a:p>
        </p:txBody>
      </p:sp>
      <p:sp>
        <p:nvSpPr>
          <p:cNvPr id="236" name="Google Shape;236;p13"/>
          <p:cNvSpPr txBox="1">
            <a:spLocks noGrp="1"/>
          </p:cNvSpPr>
          <p:nvPr>
            <p:ph type="subTitle" idx="1"/>
          </p:nvPr>
        </p:nvSpPr>
        <p:spPr>
          <a:xfrm>
            <a:off x="2459158" y="2696599"/>
            <a:ext cx="3246354"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866"/>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237" name="Google Shape;237;p13"/>
          <p:cNvSpPr txBox="1">
            <a:spLocks noGrp="1"/>
          </p:cNvSpPr>
          <p:nvPr>
            <p:ph type="subTitle" idx="2"/>
          </p:nvPr>
        </p:nvSpPr>
        <p:spPr>
          <a:xfrm>
            <a:off x="2459158" y="5109468"/>
            <a:ext cx="3246354"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866"/>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238" name="Google Shape;238;p13"/>
          <p:cNvSpPr txBox="1">
            <a:spLocks noGrp="1"/>
          </p:cNvSpPr>
          <p:nvPr>
            <p:ph type="subTitle" idx="3"/>
          </p:nvPr>
        </p:nvSpPr>
        <p:spPr>
          <a:xfrm>
            <a:off x="7732318" y="5109433"/>
            <a:ext cx="3246354"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866"/>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239" name="Google Shape;239;p13"/>
          <p:cNvSpPr txBox="1">
            <a:spLocks noGrp="1"/>
          </p:cNvSpPr>
          <p:nvPr>
            <p:ph type="subTitle" idx="4"/>
          </p:nvPr>
        </p:nvSpPr>
        <p:spPr>
          <a:xfrm>
            <a:off x="7732318" y="2696600"/>
            <a:ext cx="3246354"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866"/>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240" name="Google Shape;240;p13"/>
          <p:cNvSpPr txBox="1">
            <a:spLocks noGrp="1"/>
          </p:cNvSpPr>
          <p:nvPr>
            <p:ph type="title" idx="5" hasCustomPrompt="1"/>
          </p:nvPr>
        </p:nvSpPr>
        <p:spPr>
          <a:xfrm>
            <a:off x="1210150" y="1710600"/>
            <a:ext cx="1248075" cy="108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5599">
                <a:solidFill>
                  <a:schemeClr val="dk2"/>
                </a:solidFill>
              </a:defRPr>
            </a:lvl1pPr>
            <a:lvl2pPr lvl="1" rtl="0">
              <a:spcBef>
                <a:spcPts val="0"/>
              </a:spcBef>
              <a:spcAft>
                <a:spcPts val="0"/>
              </a:spcAft>
              <a:buClr>
                <a:schemeClr val="lt1"/>
              </a:buClr>
              <a:buSzPts val="3000"/>
              <a:buNone/>
              <a:defRPr sz="3999">
                <a:solidFill>
                  <a:schemeClr val="lt1"/>
                </a:solidFill>
              </a:defRPr>
            </a:lvl2pPr>
            <a:lvl3pPr lvl="2" rtl="0">
              <a:spcBef>
                <a:spcPts val="0"/>
              </a:spcBef>
              <a:spcAft>
                <a:spcPts val="0"/>
              </a:spcAft>
              <a:buClr>
                <a:schemeClr val="lt1"/>
              </a:buClr>
              <a:buSzPts val="3000"/>
              <a:buNone/>
              <a:defRPr sz="3999">
                <a:solidFill>
                  <a:schemeClr val="lt1"/>
                </a:solidFill>
              </a:defRPr>
            </a:lvl3pPr>
            <a:lvl4pPr lvl="3" rtl="0">
              <a:spcBef>
                <a:spcPts val="0"/>
              </a:spcBef>
              <a:spcAft>
                <a:spcPts val="0"/>
              </a:spcAft>
              <a:buClr>
                <a:schemeClr val="lt1"/>
              </a:buClr>
              <a:buSzPts val="3000"/>
              <a:buNone/>
              <a:defRPr sz="3999">
                <a:solidFill>
                  <a:schemeClr val="lt1"/>
                </a:solidFill>
              </a:defRPr>
            </a:lvl4pPr>
            <a:lvl5pPr lvl="4" rtl="0">
              <a:spcBef>
                <a:spcPts val="0"/>
              </a:spcBef>
              <a:spcAft>
                <a:spcPts val="0"/>
              </a:spcAft>
              <a:buClr>
                <a:schemeClr val="lt1"/>
              </a:buClr>
              <a:buSzPts val="3000"/>
              <a:buNone/>
              <a:defRPr sz="3999">
                <a:solidFill>
                  <a:schemeClr val="lt1"/>
                </a:solidFill>
              </a:defRPr>
            </a:lvl5pPr>
            <a:lvl6pPr lvl="5" rtl="0">
              <a:spcBef>
                <a:spcPts val="0"/>
              </a:spcBef>
              <a:spcAft>
                <a:spcPts val="0"/>
              </a:spcAft>
              <a:buClr>
                <a:schemeClr val="lt1"/>
              </a:buClr>
              <a:buSzPts val="3000"/>
              <a:buNone/>
              <a:defRPr sz="3999">
                <a:solidFill>
                  <a:schemeClr val="lt1"/>
                </a:solidFill>
              </a:defRPr>
            </a:lvl6pPr>
            <a:lvl7pPr lvl="6" rtl="0">
              <a:spcBef>
                <a:spcPts val="0"/>
              </a:spcBef>
              <a:spcAft>
                <a:spcPts val="0"/>
              </a:spcAft>
              <a:buClr>
                <a:schemeClr val="lt1"/>
              </a:buClr>
              <a:buSzPts val="3000"/>
              <a:buNone/>
              <a:defRPr sz="3999">
                <a:solidFill>
                  <a:schemeClr val="lt1"/>
                </a:solidFill>
              </a:defRPr>
            </a:lvl7pPr>
            <a:lvl8pPr lvl="7" rtl="0">
              <a:spcBef>
                <a:spcPts val="0"/>
              </a:spcBef>
              <a:spcAft>
                <a:spcPts val="0"/>
              </a:spcAft>
              <a:buClr>
                <a:schemeClr val="lt1"/>
              </a:buClr>
              <a:buSzPts val="3000"/>
              <a:buNone/>
              <a:defRPr sz="3999">
                <a:solidFill>
                  <a:schemeClr val="lt1"/>
                </a:solidFill>
              </a:defRPr>
            </a:lvl8pPr>
            <a:lvl9pPr lvl="8" rtl="0">
              <a:spcBef>
                <a:spcPts val="0"/>
              </a:spcBef>
              <a:spcAft>
                <a:spcPts val="0"/>
              </a:spcAft>
              <a:buClr>
                <a:schemeClr val="lt1"/>
              </a:buClr>
              <a:buSzPts val="3000"/>
              <a:buNone/>
              <a:defRPr sz="3999">
                <a:solidFill>
                  <a:schemeClr val="lt1"/>
                </a:solidFill>
              </a:defRPr>
            </a:lvl9pPr>
          </a:lstStyle>
          <a:p>
            <a:r>
              <a:t>xx%</a:t>
            </a:r>
          </a:p>
        </p:txBody>
      </p:sp>
      <p:sp>
        <p:nvSpPr>
          <p:cNvPr id="241" name="Google Shape;241;p13"/>
          <p:cNvSpPr txBox="1">
            <a:spLocks noGrp="1"/>
          </p:cNvSpPr>
          <p:nvPr>
            <p:ph type="title" idx="6" hasCustomPrompt="1"/>
          </p:nvPr>
        </p:nvSpPr>
        <p:spPr>
          <a:xfrm>
            <a:off x="6484244" y="4123465"/>
            <a:ext cx="1248075" cy="108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5599">
                <a:solidFill>
                  <a:schemeClr val="dk2"/>
                </a:solidFill>
              </a:defRPr>
            </a:lvl1pPr>
            <a:lvl2pPr lvl="1" rtl="0">
              <a:spcBef>
                <a:spcPts val="0"/>
              </a:spcBef>
              <a:spcAft>
                <a:spcPts val="0"/>
              </a:spcAft>
              <a:buClr>
                <a:schemeClr val="lt1"/>
              </a:buClr>
              <a:buSzPts val="3000"/>
              <a:buNone/>
              <a:defRPr sz="3999">
                <a:solidFill>
                  <a:schemeClr val="lt1"/>
                </a:solidFill>
              </a:defRPr>
            </a:lvl2pPr>
            <a:lvl3pPr lvl="2" rtl="0">
              <a:spcBef>
                <a:spcPts val="0"/>
              </a:spcBef>
              <a:spcAft>
                <a:spcPts val="0"/>
              </a:spcAft>
              <a:buClr>
                <a:schemeClr val="lt1"/>
              </a:buClr>
              <a:buSzPts val="3000"/>
              <a:buNone/>
              <a:defRPr sz="3999">
                <a:solidFill>
                  <a:schemeClr val="lt1"/>
                </a:solidFill>
              </a:defRPr>
            </a:lvl3pPr>
            <a:lvl4pPr lvl="3" rtl="0">
              <a:spcBef>
                <a:spcPts val="0"/>
              </a:spcBef>
              <a:spcAft>
                <a:spcPts val="0"/>
              </a:spcAft>
              <a:buClr>
                <a:schemeClr val="lt1"/>
              </a:buClr>
              <a:buSzPts val="3000"/>
              <a:buNone/>
              <a:defRPr sz="3999">
                <a:solidFill>
                  <a:schemeClr val="lt1"/>
                </a:solidFill>
              </a:defRPr>
            </a:lvl4pPr>
            <a:lvl5pPr lvl="4" rtl="0">
              <a:spcBef>
                <a:spcPts val="0"/>
              </a:spcBef>
              <a:spcAft>
                <a:spcPts val="0"/>
              </a:spcAft>
              <a:buClr>
                <a:schemeClr val="lt1"/>
              </a:buClr>
              <a:buSzPts val="3000"/>
              <a:buNone/>
              <a:defRPr sz="3999">
                <a:solidFill>
                  <a:schemeClr val="lt1"/>
                </a:solidFill>
              </a:defRPr>
            </a:lvl5pPr>
            <a:lvl6pPr lvl="5" rtl="0">
              <a:spcBef>
                <a:spcPts val="0"/>
              </a:spcBef>
              <a:spcAft>
                <a:spcPts val="0"/>
              </a:spcAft>
              <a:buClr>
                <a:schemeClr val="lt1"/>
              </a:buClr>
              <a:buSzPts val="3000"/>
              <a:buNone/>
              <a:defRPr sz="3999">
                <a:solidFill>
                  <a:schemeClr val="lt1"/>
                </a:solidFill>
              </a:defRPr>
            </a:lvl6pPr>
            <a:lvl7pPr lvl="6" rtl="0">
              <a:spcBef>
                <a:spcPts val="0"/>
              </a:spcBef>
              <a:spcAft>
                <a:spcPts val="0"/>
              </a:spcAft>
              <a:buClr>
                <a:schemeClr val="lt1"/>
              </a:buClr>
              <a:buSzPts val="3000"/>
              <a:buNone/>
              <a:defRPr sz="3999">
                <a:solidFill>
                  <a:schemeClr val="lt1"/>
                </a:solidFill>
              </a:defRPr>
            </a:lvl7pPr>
            <a:lvl8pPr lvl="7" rtl="0">
              <a:spcBef>
                <a:spcPts val="0"/>
              </a:spcBef>
              <a:spcAft>
                <a:spcPts val="0"/>
              </a:spcAft>
              <a:buClr>
                <a:schemeClr val="lt1"/>
              </a:buClr>
              <a:buSzPts val="3000"/>
              <a:buNone/>
              <a:defRPr sz="3999">
                <a:solidFill>
                  <a:schemeClr val="lt1"/>
                </a:solidFill>
              </a:defRPr>
            </a:lvl8pPr>
            <a:lvl9pPr lvl="8" rtl="0">
              <a:spcBef>
                <a:spcPts val="0"/>
              </a:spcBef>
              <a:spcAft>
                <a:spcPts val="0"/>
              </a:spcAft>
              <a:buClr>
                <a:schemeClr val="lt1"/>
              </a:buClr>
              <a:buSzPts val="3000"/>
              <a:buNone/>
              <a:defRPr sz="3999">
                <a:solidFill>
                  <a:schemeClr val="lt1"/>
                </a:solidFill>
              </a:defRPr>
            </a:lvl9pPr>
          </a:lstStyle>
          <a:p>
            <a:r>
              <a:t>xx%</a:t>
            </a:r>
          </a:p>
        </p:txBody>
      </p:sp>
      <p:sp>
        <p:nvSpPr>
          <p:cNvPr id="242" name="Google Shape;242;p13"/>
          <p:cNvSpPr txBox="1">
            <a:spLocks noGrp="1"/>
          </p:cNvSpPr>
          <p:nvPr>
            <p:ph type="title" idx="7" hasCustomPrompt="1"/>
          </p:nvPr>
        </p:nvSpPr>
        <p:spPr>
          <a:xfrm>
            <a:off x="1210150" y="4123465"/>
            <a:ext cx="1248075" cy="108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5599">
                <a:solidFill>
                  <a:schemeClr val="dk2"/>
                </a:solidFill>
              </a:defRPr>
            </a:lvl1pPr>
            <a:lvl2pPr lvl="1" rtl="0">
              <a:spcBef>
                <a:spcPts val="0"/>
              </a:spcBef>
              <a:spcAft>
                <a:spcPts val="0"/>
              </a:spcAft>
              <a:buClr>
                <a:schemeClr val="lt1"/>
              </a:buClr>
              <a:buSzPts val="3000"/>
              <a:buNone/>
              <a:defRPr sz="3999">
                <a:solidFill>
                  <a:schemeClr val="lt1"/>
                </a:solidFill>
              </a:defRPr>
            </a:lvl2pPr>
            <a:lvl3pPr lvl="2" rtl="0">
              <a:spcBef>
                <a:spcPts val="0"/>
              </a:spcBef>
              <a:spcAft>
                <a:spcPts val="0"/>
              </a:spcAft>
              <a:buClr>
                <a:schemeClr val="lt1"/>
              </a:buClr>
              <a:buSzPts val="3000"/>
              <a:buNone/>
              <a:defRPr sz="3999">
                <a:solidFill>
                  <a:schemeClr val="lt1"/>
                </a:solidFill>
              </a:defRPr>
            </a:lvl3pPr>
            <a:lvl4pPr lvl="3" rtl="0">
              <a:spcBef>
                <a:spcPts val="0"/>
              </a:spcBef>
              <a:spcAft>
                <a:spcPts val="0"/>
              </a:spcAft>
              <a:buClr>
                <a:schemeClr val="lt1"/>
              </a:buClr>
              <a:buSzPts val="3000"/>
              <a:buNone/>
              <a:defRPr sz="3999">
                <a:solidFill>
                  <a:schemeClr val="lt1"/>
                </a:solidFill>
              </a:defRPr>
            </a:lvl4pPr>
            <a:lvl5pPr lvl="4" rtl="0">
              <a:spcBef>
                <a:spcPts val="0"/>
              </a:spcBef>
              <a:spcAft>
                <a:spcPts val="0"/>
              </a:spcAft>
              <a:buClr>
                <a:schemeClr val="lt1"/>
              </a:buClr>
              <a:buSzPts val="3000"/>
              <a:buNone/>
              <a:defRPr sz="3999">
                <a:solidFill>
                  <a:schemeClr val="lt1"/>
                </a:solidFill>
              </a:defRPr>
            </a:lvl5pPr>
            <a:lvl6pPr lvl="5" rtl="0">
              <a:spcBef>
                <a:spcPts val="0"/>
              </a:spcBef>
              <a:spcAft>
                <a:spcPts val="0"/>
              </a:spcAft>
              <a:buClr>
                <a:schemeClr val="lt1"/>
              </a:buClr>
              <a:buSzPts val="3000"/>
              <a:buNone/>
              <a:defRPr sz="3999">
                <a:solidFill>
                  <a:schemeClr val="lt1"/>
                </a:solidFill>
              </a:defRPr>
            </a:lvl6pPr>
            <a:lvl7pPr lvl="6" rtl="0">
              <a:spcBef>
                <a:spcPts val="0"/>
              </a:spcBef>
              <a:spcAft>
                <a:spcPts val="0"/>
              </a:spcAft>
              <a:buClr>
                <a:schemeClr val="lt1"/>
              </a:buClr>
              <a:buSzPts val="3000"/>
              <a:buNone/>
              <a:defRPr sz="3999">
                <a:solidFill>
                  <a:schemeClr val="lt1"/>
                </a:solidFill>
              </a:defRPr>
            </a:lvl7pPr>
            <a:lvl8pPr lvl="7" rtl="0">
              <a:spcBef>
                <a:spcPts val="0"/>
              </a:spcBef>
              <a:spcAft>
                <a:spcPts val="0"/>
              </a:spcAft>
              <a:buClr>
                <a:schemeClr val="lt1"/>
              </a:buClr>
              <a:buSzPts val="3000"/>
              <a:buNone/>
              <a:defRPr sz="3999">
                <a:solidFill>
                  <a:schemeClr val="lt1"/>
                </a:solidFill>
              </a:defRPr>
            </a:lvl8pPr>
            <a:lvl9pPr lvl="8" rtl="0">
              <a:spcBef>
                <a:spcPts val="0"/>
              </a:spcBef>
              <a:spcAft>
                <a:spcPts val="0"/>
              </a:spcAft>
              <a:buClr>
                <a:schemeClr val="lt1"/>
              </a:buClr>
              <a:buSzPts val="3000"/>
              <a:buNone/>
              <a:defRPr sz="3999">
                <a:solidFill>
                  <a:schemeClr val="lt1"/>
                </a:solidFill>
              </a:defRPr>
            </a:lvl9pPr>
          </a:lstStyle>
          <a:p>
            <a:r>
              <a:t>xx%</a:t>
            </a:r>
          </a:p>
        </p:txBody>
      </p:sp>
      <p:sp>
        <p:nvSpPr>
          <p:cNvPr id="243" name="Google Shape;243;p13"/>
          <p:cNvSpPr txBox="1">
            <a:spLocks noGrp="1"/>
          </p:cNvSpPr>
          <p:nvPr>
            <p:ph type="title" idx="8" hasCustomPrompt="1"/>
          </p:nvPr>
        </p:nvSpPr>
        <p:spPr>
          <a:xfrm>
            <a:off x="6484244" y="1710600"/>
            <a:ext cx="1248075" cy="108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5599">
                <a:solidFill>
                  <a:schemeClr val="dk2"/>
                </a:solidFill>
              </a:defRPr>
            </a:lvl1pPr>
            <a:lvl2pPr lvl="1" rtl="0">
              <a:spcBef>
                <a:spcPts val="0"/>
              </a:spcBef>
              <a:spcAft>
                <a:spcPts val="0"/>
              </a:spcAft>
              <a:buClr>
                <a:schemeClr val="lt1"/>
              </a:buClr>
              <a:buSzPts val="3000"/>
              <a:buNone/>
              <a:defRPr sz="3999">
                <a:solidFill>
                  <a:schemeClr val="lt1"/>
                </a:solidFill>
              </a:defRPr>
            </a:lvl2pPr>
            <a:lvl3pPr lvl="2" rtl="0">
              <a:spcBef>
                <a:spcPts val="0"/>
              </a:spcBef>
              <a:spcAft>
                <a:spcPts val="0"/>
              </a:spcAft>
              <a:buClr>
                <a:schemeClr val="lt1"/>
              </a:buClr>
              <a:buSzPts val="3000"/>
              <a:buNone/>
              <a:defRPr sz="3999">
                <a:solidFill>
                  <a:schemeClr val="lt1"/>
                </a:solidFill>
              </a:defRPr>
            </a:lvl3pPr>
            <a:lvl4pPr lvl="3" rtl="0">
              <a:spcBef>
                <a:spcPts val="0"/>
              </a:spcBef>
              <a:spcAft>
                <a:spcPts val="0"/>
              </a:spcAft>
              <a:buClr>
                <a:schemeClr val="lt1"/>
              </a:buClr>
              <a:buSzPts val="3000"/>
              <a:buNone/>
              <a:defRPr sz="3999">
                <a:solidFill>
                  <a:schemeClr val="lt1"/>
                </a:solidFill>
              </a:defRPr>
            </a:lvl4pPr>
            <a:lvl5pPr lvl="4" rtl="0">
              <a:spcBef>
                <a:spcPts val="0"/>
              </a:spcBef>
              <a:spcAft>
                <a:spcPts val="0"/>
              </a:spcAft>
              <a:buClr>
                <a:schemeClr val="lt1"/>
              </a:buClr>
              <a:buSzPts val="3000"/>
              <a:buNone/>
              <a:defRPr sz="3999">
                <a:solidFill>
                  <a:schemeClr val="lt1"/>
                </a:solidFill>
              </a:defRPr>
            </a:lvl5pPr>
            <a:lvl6pPr lvl="5" rtl="0">
              <a:spcBef>
                <a:spcPts val="0"/>
              </a:spcBef>
              <a:spcAft>
                <a:spcPts val="0"/>
              </a:spcAft>
              <a:buClr>
                <a:schemeClr val="lt1"/>
              </a:buClr>
              <a:buSzPts val="3000"/>
              <a:buNone/>
              <a:defRPr sz="3999">
                <a:solidFill>
                  <a:schemeClr val="lt1"/>
                </a:solidFill>
              </a:defRPr>
            </a:lvl6pPr>
            <a:lvl7pPr lvl="6" rtl="0">
              <a:spcBef>
                <a:spcPts val="0"/>
              </a:spcBef>
              <a:spcAft>
                <a:spcPts val="0"/>
              </a:spcAft>
              <a:buClr>
                <a:schemeClr val="lt1"/>
              </a:buClr>
              <a:buSzPts val="3000"/>
              <a:buNone/>
              <a:defRPr sz="3999">
                <a:solidFill>
                  <a:schemeClr val="lt1"/>
                </a:solidFill>
              </a:defRPr>
            </a:lvl7pPr>
            <a:lvl8pPr lvl="7" rtl="0">
              <a:spcBef>
                <a:spcPts val="0"/>
              </a:spcBef>
              <a:spcAft>
                <a:spcPts val="0"/>
              </a:spcAft>
              <a:buClr>
                <a:schemeClr val="lt1"/>
              </a:buClr>
              <a:buSzPts val="3000"/>
              <a:buNone/>
              <a:defRPr sz="3999">
                <a:solidFill>
                  <a:schemeClr val="lt1"/>
                </a:solidFill>
              </a:defRPr>
            </a:lvl8pPr>
            <a:lvl9pPr lvl="8" rtl="0">
              <a:spcBef>
                <a:spcPts val="0"/>
              </a:spcBef>
              <a:spcAft>
                <a:spcPts val="0"/>
              </a:spcAft>
              <a:buClr>
                <a:schemeClr val="lt1"/>
              </a:buClr>
              <a:buSzPts val="3000"/>
              <a:buNone/>
              <a:defRPr sz="3999">
                <a:solidFill>
                  <a:schemeClr val="lt1"/>
                </a:solidFill>
              </a:defRPr>
            </a:lvl9pPr>
          </a:lstStyle>
          <a:p>
            <a:r>
              <a:t>xx%</a:t>
            </a:r>
          </a:p>
        </p:txBody>
      </p:sp>
      <p:sp>
        <p:nvSpPr>
          <p:cNvPr id="244" name="Google Shape;244;p13"/>
          <p:cNvSpPr txBox="1">
            <a:spLocks noGrp="1"/>
          </p:cNvSpPr>
          <p:nvPr>
            <p:ph type="subTitle" idx="9"/>
          </p:nvPr>
        </p:nvSpPr>
        <p:spPr>
          <a:xfrm>
            <a:off x="2459158" y="1710600"/>
            <a:ext cx="3246354" cy="108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666" b="1">
                <a:latin typeface="Montserrat"/>
                <a:ea typeface="Montserrat"/>
                <a:cs typeface="Montserrat"/>
                <a:sym typeface="Montserrat"/>
              </a:defRPr>
            </a:lvl1pPr>
            <a:lvl2pPr lvl="1" algn="ctr" rtl="0">
              <a:lnSpc>
                <a:spcPct val="100000"/>
              </a:lnSpc>
              <a:spcBef>
                <a:spcPts val="0"/>
              </a:spcBef>
              <a:spcAft>
                <a:spcPts val="0"/>
              </a:spcAft>
              <a:buSzPts val="2400"/>
              <a:buFont typeface="DM Sans"/>
              <a:buNone/>
              <a:defRPr sz="3199"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3199"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3199"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3199"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3199"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3199"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3199"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3199" b="1">
                <a:latin typeface="DM Sans"/>
                <a:ea typeface="DM Sans"/>
                <a:cs typeface="DM Sans"/>
                <a:sym typeface="DM Sans"/>
              </a:defRPr>
            </a:lvl9pPr>
          </a:lstStyle>
          <a:p>
            <a:r>
              <a:rPr lang="pt-PT"/>
              <a:t>Clique para editar o estilo de subtítulo do Modelo Global</a:t>
            </a:r>
            <a:endParaRPr/>
          </a:p>
        </p:txBody>
      </p:sp>
      <p:sp>
        <p:nvSpPr>
          <p:cNvPr id="245" name="Google Shape;245;p13"/>
          <p:cNvSpPr txBox="1">
            <a:spLocks noGrp="1"/>
          </p:cNvSpPr>
          <p:nvPr>
            <p:ph type="subTitle" idx="13"/>
          </p:nvPr>
        </p:nvSpPr>
        <p:spPr>
          <a:xfrm>
            <a:off x="2459158" y="4123471"/>
            <a:ext cx="3246354" cy="108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666" b="1">
                <a:latin typeface="Montserrat"/>
                <a:ea typeface="Montserrat"/>
                <a:cs typeface="Montserrat"/>
                <a:sym typeface="Montserrat"/>
              </a:defRPr>
            </a:lvl1pPr>
            <a:lvl2pPr lvl="1" algn="ctr" rtl="0">
              <a:lnSpc>
                <a:spcPct val="100000"/>
              </a:lnSpc>
              <a:spcBef>
                <a:spcPts val="0"/>
              </a:spcBef>
              <a:spcAft>
                <a:spcPts val="0"/>
              </a:spcAft>
              <a:buSzPts val="2400"/>
              <a:buFont typeface="DM Sans"/>
              <a:buNone/>
              <a:defRPr sz="3199"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3199"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3199"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3199"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3199"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3199"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3199"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3199" b="1">
                <a:latin typeface="DM Sans"/>
                <a:ea typeface="DM Sans"/>
                <a:cs typeface="DM Sans"/>
                <a:sym typeface="DM Sans"/>
              </a:defRPr>
            </a:lvl9pPr>
          </a:lstStyle>
          <a:p>
            <a:r>
              <a:rPr lang="pt-PT"/>
              <a:t>Clique para editar o estilo de subtítulo do Modelo Global</a:t>
            </a:r>
            <a:endParaRPr/>
          </a:p>
        </p:txBody>
      </p:sp>
      <p:sp>
        <p:nvSpPr>
          <p:cNvPr id="246" name="Google Shape;246;p13"/>
          <p:cNvSpPr txBox="1">
            <a:spLocks noGrp="1"/>
          </p:cNvSpPr>
          <p:nvPr>
            <p:ph type="subTitle" idx="14"/>
          </p:nvPr>
        </p:nvSpPr>
        <p:spPr>
          <a:xfrm>
            <a:off x="7732321" y="4123473"/>
            <a:ext cx="3246354" cy="108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666" b="1">
                <a:latin typeface="Montserrat"/>
                <a:ea typeface="Montserrat"/>
                <a:cs typeface="Montserrat"/>
                <a:sym typeface="Montserrat"/>
              </a:defRPr>
            </a:lvl1pPr>
            <a:lvl2pPr lvl="1" algn="ctr" rtl="0">
              <a:lnSpc>
                <a:spcPct val="100000"/>
              </a:lnSpc>
              <a:spcBef>
                <a:spcPts val="0"/>
              </a:spcBef>
              <a:spcAft>
                <a:spcPts val="0"/>
              </a:spcAft>
              <a:buSzPts val="2400"/>
              <a:buFont typeface="DM Sans"/>
              <a:buNone/>
              <a:defRPr sz="3199"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3199"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3199"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3199"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3199"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3199"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3199"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3199" b="1">
                <a:latin typeface="DM Sans"/>
                <a:ea typeface="DM Sans"/>
                <a:cs typeface="DM Sans"/>
                <a:sym typeface="DM Sans"/>
              </a:defRPr>
            </a:lvl9pPr>
          </a:lstStyle>
          <a:p>
            <a:r>
              <a:rPr lang="pt-PT"/>
              <a:t>Clique para editar o estilo de subtítulo do Modelo Global</a:t>
            </a:r>
            <a:endParaRPr/>
          </a:p>
        </p:txBody>
      </p:sp>
      <p:sp>
        <p:nvSpPr>
          <p:cNvPr id="247" name="Google Shape;247;p13"/>
          <p:cNvSpPr txBox="1">
            <a:spLocks noGrp="1"/>
          </p:cNvSpPr>
          <p:nvPr>
            <p:ph type="subTitle" idx="15"/>
          </p:nvPr>
        </p:nvSpPr>
        <p:spPr>
          <a:xfrm>
            <a:off x="7732321" y="1710600"/>
            <a:ext cx="3246354" cy="108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666" b="1">
                <a:latin typeface="Montserrat"/>
                <a:ea typeface="Montserrat"/>
                <a:cs typeface="Montserrat"/>
                <a:sym typeface="Montserrat"/>
              </a:defRPr>
            </a:lvl1pPr>
            <a:lvl2pPr lvl="1" algn="ctr" rtl="0">
              <a:lnSpc>
                <a:spcPct val="100000"/>
              </a:lnSpc>
              <a:spcBef>
                <a:spcPts val="0"/>
              </a:spcBef>
              <a:spcAft>
                <a:spcPts val="0"/>
              </a:spcAft>
              <a:buSzPts val="2400"/>
              <a:buFont typeface="DM Sans"/>
              <a:buNone/>
              <a:defRPr sz="3199"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3199"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3199"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3199"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3199"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3199"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3199"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3199" b="1">
                <a:latin typeface="DM Sans"/>
                <a:ea typeface="DM Sans"/>
                <a:cs typeface="DM Sans"/>
                <a:sym typeface="DM Sans"/>
              </a:defRPr>
            </a:lvl9pPr>
          </a:lstStyle>
          <a:p>
            <a:r>
              <a:rPr lang="pt-PT"/>
              <a:t>Clique para editar o estilo de subtítulo do Modelo Global</a:t>
            </a:r>
            <a:endParaRPr/>
          </a:p>
        </p:txBody>
      </p:sp>
      <p:grpSp>
        <p:nvGrpSpPr>
          <p:cNvPr id="248" name="Google Shape;248;p13"/>
          <p:cNvGrpSpPr/>
          <p:nvPr/>
        </p:nvGrpSpPr>
        <p:grpSpPr>
          <a:xfrm>
            <a:off x="9852578" y="1"/>
            <a:ext cx="2158122" cy="6775935"/>
            <a:chOff x="7391358" y="0"/>
            <a:chExt cx="1619013" cy="5081951"/>
          </a:xfrm>
        </p:grpSpPr>
        <p:cxnSp>
          <p:nvCxnSpPr>
            <p:cNvPr id="249" name="Google Shape;249;p13"/>
            <p:cNvCxnSpPr/>
            <p:nvPr/>
          </p:nvCxnSpPr>
          <p:spPr>
            <a:xfrm rot="10800000">
              <a:off x="8814238" y="0"/>
              <a:ext cx="0" cy="3231900"/>
            </a:xfrm>
            <a:prstGeom prst="straightConnector1">
              <a:avLst/>
            </a:prstGeom>
            <a:noFill/>
            <a:ln w="19050" cap="flat" cmpd="sng">
              <a:solidFill>
                <a:schemeClr val="dk1"/>
              </a:solidFill>
              <a:prstDash val="solid"/>
              <a:round/>
              <a:headEnd type="none" w="med" len="med"/>
              <a:tailEnd type="none" w="med" len="med"/>
            </a:ln>
          </p:spPr>
        </p:cxnSp>
        <p:grpSp>
          <p:nvGrpSpPr>
            <p:cNvPr id="250" name="Google Shape;250;p13"/>
            <p:cNvGrpSpPr/>
            <p:nvPr/>
          </p:nvGrpSpPr>
          <p:grpSpPr>
            <a:xfrm rot="-5400000">
              <a:off x="8013224" y="4084804"/>
              <a:ext cx="375281" cy="1619013"/>
              <a:chOff x="203249" y="3417904"/>
              <a:chExt cx="375281" cy="1619013"/>
            </a:xfrm>
          </p:grpSpPr>
          <p:grpSp>
            <p:nvGrpSpPr>
              <p:cNvPr id="251" name="Google Shape;251;p13"/>
              <p:cNvGrpSpPr/>
              <p:nvPr/>
            </p:nvGrpSpPr>
            <p:grpSpPr>
              <a:xfrm>
                <a:off x="203249" y="3417904"/>
                <a:ext cx="375281" cy="1614539"/>
                <a:chOff x="180299" y="3562979"/>
                <a:chExt cx="375281" cy="1614539"/>
              </a:xfrm>
            </p:grpSpPr>
            <p:cxnSp>
              <p:nvCxnSpPr>
                <p:cNvPr id="252" name="Google Shape;252;p13"/>
                <p:cNvCxnSpPr/>
                <p:nvPr/>
              </p:nvCxnSpPr>
              <p:spPr>
                <a:xfrm>
                  <a:off x="503080" y="4977417"/>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53" name="Google Shape;253;p13"/>
                <p:cNvCxnSpPr/>
                <p:nvPr/>
              </p:nvCxnSpPr>
              <p:spPr>
                <a:xfrm>
                  <a:off x="503080"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54" name="Google Shape;254;p13"/>
                <p:cNvCxnSpPr/>
                <p:nvPr/>
              </p:nvCxnSpPr>
              <p:spPr>
                <a:xfrm>
                  <a:off x="503080" y="468218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55" name="Google Shape;255;p13"/>
                <p:cNvCxnSpPr/>
                <p:nvPr/>
              </p:nvCxnSpPr>
              <p:spPr>
                <a:xfrm>
                  <a:off x="503080" y="459711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56" name="Google Shape;256;p13"/>
                <p:cNvCxnSpPr/>
                <p:nvPr/>
              </p:nvCxnSpPr>
              <p:spPr>
                <a:xfrm>
                  <a:off x="503080" y="433436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57" name="Google Shape;257;p13"/>
                <p:cNvCxnSpPr/>
                <p:nvPr/>
              </p:nvCxnSpPr>
              <p:spPr>
                <a:xfrm>
                  <a:off x="232799" y="436440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58" name="Google Shape;258;p13"/>
                <p:cNvCxnSpPr/>
                <p:nvPr/>
              </p:nvCxnSpPr>
              <p:spPr>
                <a:xfrm>
                  <a:off x="232799" y="4449475"/>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59" name="Google Shape;259;p13"/>
                <p:cNvCxnSpPr/>
                <p:nvPr/>
              </p:nvCxnSpPr>
              <p:spPr>
                <a:xfrm>
                  <a:off x="232799" y="452202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60" name="Google Shape;260;p13"/>
                <p:cNvCxnSpPr/>
                <p:nvPr/>
              </p:nvCxnSpPr>
              <p:spPr>
                <a:xfrm>
                  <a:off x="232799" y="414171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61" name="Google Shape;261;p13"/>
                <p:cNvCxnSpPr/>
                <p:nvPr/>
              </p:nvCxnSpPr>
              <p:spPr>
                <a:xfrm>
                  <a:off x="232799" y="391654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62" name="Google Shape;262;p13"/>
                <p:cNvCxnSpPr/>
                <p:nvPr/>
              </p:nvCxnSpPr>
              <p:spPr>
                <a:xfrm>
                  <a:off x="232799" y="383897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63" name="Google Shape;263;p13"/>
                <p:cNvCxnSpPr/>
                <p:nvPr/>
              </p:nvCxnSpPr>
              <p:spPr>
                <a:xfrm>
                  <a:off x="232799" y="369884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64" name="Google Shape;264;p13"/>
                <p:cNvCxnSpPr/>
                <p:nvPr/>
              </p:nvCxnSpPr>
              <p:spPr>
                <a:xfrm>
                  <a:off x="232799" y="469216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65" name="Google Shape;265;p13"/>
                <p:cNvCxnSpPr/>
                <p:nvPr/>
              </p:nvCxnSpPr>
              <p:spPr>
                <a:xfrm>
                  <a:off x="232799"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66" name="Google Shape;266;p13"/>
                <p:cNvCxnSpPr/>
                <p:nvPr/>
              </p:nvCxnSpPr>
              <p:spPr>
                <a:xfrm>
                  <a:off x="232799" y="504246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67" name="Google Shape;267;p13"/>
                <p:cNvCxnSpPr/>
                <p:nvPr/>
              </p:nvCxnSpPr>
              <p:spPr>
                <a:xfrm>
                  <a:off x="232799" y="512501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268" name="Google Shape;268;p13"/>
                <p:cNvCxnSpPr/>
                <p:nvPr/>
              </p:nvCxnSpPr>
              <p:spPr>
                <a:xfrm>
                  <a:off x="232799" y="3510479"/>
                  <a:ext cx="0" cy="105000"/>
                </a:xfrm>
                <a:prstGeom prst="straightConnector1">
                  <a:avLst/>
                </a:prstGeom>
                <a:noFill/>
                <a:ln w="19050" cap="flat" cmpd="sng">
                  <a:solidFill>
                    <a:schemeClr val="dk1"/>
                  </a:solidFill>
                  <a:prstDash val="solid"/>
                  <a:round/>
                  <a:headEnd type="none" w="med" len="med"/>
                  <a:tailEnd type="none" w="med" len="med"/>
                </a:ln>
              </p:spPr>
            </p:cxnSp>
          </p:grpSp>
          <p:cxnSp>
            <p:nvCxnSpPr>
              <p:cNvPr id="269" name="Google Shape;269;p13"/>
              <p:cNvCxnSpPr/>
              <p:nvPr/>
            </p:nvCxnSpPr>
            <p:spPr>
              <a:xfrm>
                <a:off x="526030" y="4984417"/>
                <a:ext cx="0" cy="105000"/>
              </a:xfrm>
              <a:prstGeom prst="straightConnector1">
                <a:avLst/>
              </a:prstGeom>
              <a:noFill/>
              <a:ln w="19050" cap="flat" cmpd="sng">
                <a:solidFill>
                  <a:schemeClr val="dk1"/>
                </a:solidFill>
                <a:prstDash val="solid"/>
                <a:round/>
                <a:headEnd type="none" w="med" len="med"/>
                <a:tailEnd type="none" w="med" len="med"/>
              </a:ln>
            </p:spPr>
          </p:cxnSp>
        </p:grpSp>
      </p:grpSp>
      <p:sp>
        <p:nvSpPr>
          <p:cNvPr id="270" name="Google Shape;270;p13"/>
          <p:cNvSpPr/>
          <p:nvPr/>
        </p:nvSpPr>
        <p:spPr>
          <a:xfrm rot="7817808">
            <a:off x="-810318" y="240599"/>
            <a:ext cx="1469508" cy="1469125"/>
          </a:xfrm>
          <a:prstGeom prst="blockArc">
            <a:avLst>
              <a:gd name="adj1" fmla="val 10800000"/>
              <a:gd name="adj2" fmla="val 21320732"/>
              <a:gd name="adj3" fmla="val 19317"/>
            </a:avLst>
          </a:prstGeom>
          <a:solidFill>
            <a:schemeClr val="dk2"/>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spTree>
    <p:extLst>
      <p:ext uri="{BB962C8B-B14F-4D97-AF65-F5344CB8AC3E}">
        <p14:creationId xmlns:p14="http://schemas.microsoft.com/office/powerpoint/2010/main" val="177774722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71"/>
        <p:cNvGrpSpPr/>
        <p:nvPr/>
      </p:nvGrpSpPr>
      <p:grpSpPr>
        <a:xfrm>
          <a:off x="0" y="0"/>
          <a:ext cx="0" cy="0"/>
          <a:chOff x="0" y="0"/>
          <a:chExt cx="0" cy="0"/>
        </a:xfrm>
      </p:grpSpPr>
      <p:sp>
        <p:nvSpPr>
          <p:cNvPr id="272" name="Google Shape;272;p14"/>
          <p:cNvSpPr txBox="1">
            <a:spLocks noGrp="1"/>
          </p:cNvSpPr>
          <p:nvPr>
            <p:ph type="title"/>
          </p:nvPr>
        </p:nvSpPr>
        <p:spPr>
          <a:xfrm>
            <a:off x="1634774" y="4133733"/>
            <a:ext cx="8919277" cy="709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999"/>
            </a:lvl2pPr>
            <a:lvl3pPr lvl="2" algn="ctr" rtl="0">
              <a:spcBef>
                <a:spcPts val="0"/>
              </a:spcBef>
              <a:spcAft>
                <a:spcPts val="0"/>
              </a:spcAft>
              <a:buSzPts val="3000"/>
              <a:buNone/>
              <a:defRPr sz="3999"/>
            </a:lvl3pPr>
            <a:lvl4pPr lvl="3" algn="ctr" rtl="0">
              <a:spcBef>
                <a:spcPts val="0"/>
              </a:spcBef>
              <a:spcAft>
                <a:spcPts val="0"/>
              </a:spcAft>
              <a:buSzPts val="3000"/>
              <a:buNone/>
              <a:defRPr sz="3999"/>
            </a:lvl4pPr>
            <a:lvl5pPr lvl="4" algn="ctr" rtl="0">
              <a:spcBef>
                <a:spcPts val="0"/>
              </a:spcBef>
              <a:spcAft>
                <a:spcPts val="0"/>
              </a:spcAft>
              <a:buSzPts val="3000"/>
              <a:buNone/>
              <a:defRPr sz="3999"/>
            </a:lvl5pPr>
            <a:lvl6pPr lvl="5" algn="ctr" rtl="0">
              <a:spcBef>
                <a:spcPts val="0"/>
              </a:spcBef>
              <a:spcAft>
                <a:spcPts val="0"/>
              </a:spcAft>
              <a:buSzPts val="3000"/>
              <a:buNone/>
              <a:defRPr sz="3999"/>
            </a:lvl6pPr>
            <a:lvl7pPr lvl="6" algn="ctr" rtl="0">
              <a:spcBef>
                <a:spcPts val="0"/>
              </a:spcBef>
              <a:spcAft>
                <a:spcPts val="0"/>
              </a:spcAft>
              <a:buSzPts val="3000"/>
              <a:buNone/>
              <a:defRPr sz="3999"/>
            </a:lvl7pPr>
            <a:lvl8pPr lvl="7" algn="ctr" rtl="0">
              <a:spcBef>
                <a:spcPts val="0"/>
              </a:spcBef>
              <a:spcAft>
                <a:spcPts val="0"/>
              </a:spcAft>
              <a:buSzPts val="3000"/>
              <a:buNone/>
              <a:defRPr sz="3999"/>
            </a:lvl8pPr>
            <a:lvl9pPr lvl="8" algn="ctr" rtl="0">
              <a:spcBef>
                <a:spcPts val="0"/>
              </a:spcBef>
              <a:spcAft>
                <a:spcPts val="0"/>
              </a:spcAft>
              <a:buSzPts val="3000"/>
              <a:buNone/>
              <a:defRPr sz="3999"/>
            </a:lvl9pPr>
          </a:lstStyle>
          <a:p>
            <a:r>
              <a:rPr lang="pt-PT"/>
              <a:t>Clique para editar o estilo de título do Modelo Global</a:t>
            </a:r>
            <a:endParaRPr/>
          </a:p>
        </p:txBody>
      </p:sp>
      <p:sp>
        <p:nvSpPr>
          <p:cNvPr id="273" name="Google Shape;273;p14"/>
          <p:cNvSpPr txBox="1">
            <a:spLocks noGrp="1"/>
          </p:cNvSpPr>
          <p:nvPr>
            <p:ph type="subTitle" idx="1"/>
          </p:nvPr>
        </p:nvSpPr>
        <p:spPr>
          <a:xfrm>
            <a:off x="1634774" y="1660469"/>
            <a:ext cx="8919277" cy="232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999"/>
            </a:lvl1pPr>
            <a:lvl2pPr lvl="1" algn="ctr" rtl="0">
              <a:lnSpc>
                <a:spcPct val="100000"/>
              </a:lnSpc>
              <a:spcBef>
                <a:spcPts val="0"/>
              </a:spcBef>
              <a:spcAft>
                <a:spcPts val="0"/>
              </a:spcAft>
              <a:buSzPts val="3000"/>
              <a:buNone/>
              <a:defRPr sz="3999"/>
            </a:lvl2pPr>
            <a:lvl3pPr lvl="2" algn="ctr" rtl="0">
              <a:lnSpc>
                <a:spcPct val="100000"/>
              </a:lnSpc>
              <a:spcBef>
                <a:spcPts val="0"/>
              </a:spcBef>
              <a:spcAft>
                <a:spcPts val="0"/>
              </a:spcAft>
              <a:buSzPts val="3000"/>
              <a:buNone/>
              <a:defRPr sz="3999"/>
            </a:lvl3pPr>
            <a:lvl4pPr lvl="3" algn="ctr" rtl="0">
              <a:lnSpc>
                <a:spcPct val="100000"/>
              </a:lnSpc>
              <a:spcBef>
                <a:spcPts val="0"/>
              </a:spcBef>
              <a:spcAft>
                <a:spcPts val="0"/>
              </a:spcAft>
              <a:buSzPts val="3000"/>
              <a:buNone/>
              <a:defRPr sz="3999"/>
            </a:lvl4pPr>
            <a:lvl5pPr lvl="4" algn="ctr" rtl="0">
              <a:lnSpc>
                <a:spcPct val="100000"/>
              </a:lnSpc>
              <a:spcBef>
                <a:spcPts val="0"/>
              </a:spcBef>
              <a:spcAft>
                <a:spcPts val="0"/>
              </a:spcAft>
              <a:buSzPts val="3000"/>
              <a:buNone/>
              <a:defRPr sz="3999"/>
            </a:lvl5pPr>
            <a:lvl6pPr lvl="5" algn="ctr" rtl="0">
              <a:lnSpc>
                <a:spcPct val="100000"/>
              </a:lnSpc>
              <a:spcBef>
                <a:spcPts val="0"/>
              </a:spcBef>
              <a:spcAft>
                <a:spcPts val="0"/>
              </a:spcAft>
              <a:buSzPts val="3000"/>
              <a:buNone/>
              <a:defRPr sz="3999"/>
            </a:lvl6pPr>
            <a:lvl7pPr lvl="6" algn="ctr" rtl="0">
              <a:lnSpc>
                <a:spcPct val="100000"/>
              </a:lnSpc>
              <a:spcBef>
                <a:spcPts val="0"/>
              </a:spcBef>
              <a:spcAft>
                <a:spcPts val="0"/>
              </a:spcAft>
              <a:buSzPts val="3000"/>
              <a:buNone/>
              <a:defRPr sz="3999"/>
            </a:lvl7pPr>
            <a:lvl8pPr lvl="7" algn="ctr" rtl="0">
              <a:lnSpc>
                <a:spcPct val="100000"/>
              </a:lnSpc>
              <a:spcBef>
                <a:spcPts val="0"/>
              </a:spcBef>
              <a:spcAft>
                <a:spcPts val="0"/>
              </a:spcAft>
              <a:buSzPts val="3000"/>
              <a:buNone/>
              <a:defRPr sz="3999"/>
            </a:lvl8pPr>
            <a:lvl9pPr lvl="8" algn="ctr" rtl="0">
              <a:lnSpc>
                <a:spcPct val="100000"/>
              </a:lnSpc>
              <a:spcBef>
                <a:spcPts val="0"/>
              </a:spcBef>
              <a:spcAft>
                <a:spcPts val="0"/>
              </a:spcAft>
              <a:buSzPts val="3000"/>
              <a:buNone/>
              <a:defRPr sz="3999"/>
            </a:lvl9pPr>
          </a:lstStyle>
          <a:p>
            <a:r>
              <a:rPr lang="pt-PT"/>
              <a:t>Clique para editar o estilo de subtítulo do Modelo Global</a:t>
            </a:r>
            <a:endParaRPr/>
          </a:p>
        </p:txBody>
      </p:sp>
      <p:grpSp>
        <p:nvGrpSpPr>
          <p:cNvPr id="274" name="Google Shape;274;p14"/>
          <p:cNvGrpSpPr/>
          <p:nvPr/>
        </p:nvGrpSpPr>
        <p:grpSpPr>
          <a:xfrm>
            <a:off x="10007393" y="391733"/>
            <a:ext cx="2181432" cy="7478824"/>
            <a:chOff x="7507500" y="293800"/>
            <a:chExt cx="1636500" cy="5609118"/>
          </a:xfrm>
        </p:grpSpPr>
        <p:sp>
          <p:nvSpPr>
            <p:cNvPr id="275" name="Google Shape;275;p14"/>
            <p:cNvSpPr/>
            <p:nvPr/>
          </p:nvSpPr>
          <p:spPr>
            <a:xfrm>
              <a:off x="7507500" y="293800"/>
              <a:ext cx="1636500" cy="24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sp>
          <p:nvSpPr>
            <p:cNvPr id="276" name="Google Shape;276;p14"/>
            <p:cNvSpPr/>
            <p:nvPr/>
          </p:nvSpPr>
          <p:spPr>
            <a:xfrm rot="-1492195">
              <a:off x="7688159" y="4620166"/>
              <a:ext cx="1102104" cy="1102104"/>
            </a:xfrm>
            <a:prstGeom prst="blockArc">
              <a:avLst>
                <a:gd name="adj1" fmla="val 10800000"/>
                <a:gd name="adj2" fmla="val 21320732"/>
                <a:gd name="adj3" fmla="val 1931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grpSp>
        <p:nvGrpSpPr>
          <p:cNvPr id="277" name="Google Shape;277;p14"/>
          <p:cNvGrpSpPr/>
          <p:nvPr/>
        </p:nvGrpSpPr>
        <p:grpSpPr>
          <a:xfrm>
            <a:off x="164718" y="0"/>
            <a:ext cx="3719735" cy="6703661"/>
            <a:chOff x="123571" y="0"/>
            <a:chExt cx="2790528" cy="5027746"/>
          </a:xfrm>
        </p:grpSpPr>
        <p:grpSp>
          <p:nvGrpSpPr>
            <p:cNvPr id="278" name="Google Shape;278;p14"/>
            <p:cNvGrpSpPr/>
            <p:nvPr/>
          </p:nvGrpSpPr>
          <p:grpSpPr>
            <a:xfrm>
              <a:off x="123571" y="4652337"/>
              <a:ext cx="2790528" cy="375409"/>
              <a:chOff x="123571" y="4652337"/>
              <a:chExt cx="2790528" cy="375409"/>
            </a:xfrm>
          </p:grpSpPr>
          <p:grpSp>
            <p:nvGrpSpPr>
              <p:cNvPr id="279" name="Google Shape;279;p14"/>
              <p:cNvGrpSpPr/>
              <p:nvPr/>
            </p:nvGrpSpPr>
            <p:grpSpPr>
              <a:xfrm flipH="1">
                <a:off x="123571" y="4652337"/>
                <a:ext cx="1966646" cy="105128"/>
                <a:chOff x="-1786300" y="536375"/>
                <a:chExt cx="1467975" cy="87900"/>
              </a:xfrm>
            </p:grpSpPr>
            <p:cxnSp>
              <p:nvCxnSpPr>
                <p:cNvPr id="280" name="Google Shape;280;p14"/>
                <p:cNvCxnSpPr/>
                <p:nvPr/>
              </p:nvCxnSpPr>
              <p:spPr>
                <a:xfrm>
                  <a:off x="-318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81" name="Google Shape;281;p14"/>
                <p:cNvCxnSpPr/>
                <p:nvPr/>
              </p:nvCxnSpPr>
              <p:spPr>
                <a:xfrm>
                  <a:off x="-3874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82" name="Google Shape;282;p14"/>
                <p:cNvCxnSpPr/>
                <p:nvPr/>
              </p:nvCxnSpPr>
              <p:spPr>
                <a:xfrm>
                  <a:off x="-5387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83" name="Google Shape;283;p14"/>
                <p:cNvCxnSpPr/>
                <p:nvPr/>
              </p:nvCxnSpPr>
              <p:spPr>
                <a:xfrm>
                  <a:off x="-600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84" name="Google Shape;284;p14"/>
                <p:cNvCxnSpPr/>
                <p:nvPr/>
              </p:nvCxnSpPr>
              <p:spPr>
                <a:xfrm>
                  <a:off x="-7105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85" name="Google Shape;285;p14"/>
                <p:cNvCxnSpPr/>
                <p:nvPr/>
              </p:nvCxnSpPr>
              <p:spPr>
                <a:xfrm>
                  <a:off x="-7815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86" name="Google Shape;286;p14"/>
                <p:cNvCxnSpPr/>
                <p:nvPr/>
              </p:nvCxnSpPr>
              <p:spPr>
                <a:xfrm>
                  <a:off x="-9159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87" name="Google Shape;287;p14"/>
                <p:cNvCxnSpPr/>
                <p:nvPr/>
              </p:nvCxnSpPr>
              <p:spPr>
                <a:xfrm>
                  <a:off x="-10859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88" name="Google Shape;288;p14"/>
                <p:cNvCxnSpPr/>
                <p:nvPr/>
              </p:nvCxnSpPr>
              <p:spPr>
                <a:xfrm>
                  <a:off x="-11531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89" name="Google Shape;289;p14"/>
                <p:cNvCxnSpPr/>
                <p:nvPr/>
              </p:nvCxnSpPr>
              <p:spPr>
                <a:xfrm>
                  <a:off x="-13063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90" name="Google Shape;290;p14"/>
                <p:cNvCxnSpPr/>
                <p:nvPr/>
              </p:nvCxnSpPr>
              <p:spPr>
                <a:xfrm>
                  <a:off x="-14127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91" name="Google Shape;291;p14"/>
                <p:cNvCxnSpPr/>
                <p:nvPr/>
              </p:nvCxnSpPr>
              <p:spPr>
                <a:xfrm>
                  <a:off x="-15266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92" name="Google Shape;292;p14"/>
                <p:cNvCxnSpPr/>
                <p:nvPr/>
              </p:nvCxnSpPr>
              <p:spPr>
                <a:xfrm>
                  <a:off x="-15901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93" name="Google Shape;293;p14"/>
                <p:cNvCxnSpPr/>
                <p:nvPr/>
              </p:nvCxnSpPr>
              <p:spPr>
                <a:xfrm>
                  <a:off x="-1786300" y="536375"/>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294" name="Google Shape;294;p14"/>
              <p:cNvGrpSpPr/>
              <p:nvPr/>
            </p:nvGrpSpPr>
            <p:grpSpPr>
              <a:xfrm flipH="1">
                <a:off x="133586" y="4922618"/>
                <a:ext cx="2780514" cy="105128"/>
                <a:chOff x="-2401275" y="762363"/>
                <a:chExt cx="2075475" cy="87900"/>
              </a:xfrm>
            </p:grpSpPr>
            <p:cxnSp>
              <p:nvCxnSpPr>
                <p:cNvPr id="295" name="Google Shape;295;p14"/>
                <p:cNvCxnSpPr/>
                <p:nvPr/>
              </p:nvCxnSpPr>
              <p:spPr>
                <a:xfrm>
                  <a:off x="-17638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96" name="Google Shape;296;p14"/>
                <p:cNvCxnSpPr/>
                <p:nvPr/>
              </p:nvCxnSpPr>
              <p:spPr>
                <a:xfrm>
                  <a:off x="-17003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97" name="Google Shape;297;p14"/>
                <p:cNvCxnSpPr/>
                <p:nvPr/>
              </p:nvCxnSpPr>
              <p:spPr>
                <a:xfrm>
                  <a:off x="-16462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98" name="Google Shape;298;p14"/>
                <p:cNvCxnSpPr/>
                <p:nvPr/>
              </p:nvCxnSpPr>
              <p:spPr>
                <a:xfrm>
                  <a:off x="-19301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99" name="Google Shape;299;p14"/>
                <p:cNvCxnSpPr/>
                <p:nvPr/>
              </p:nvCxnSpPr>
              <p:spPr>
                <a:xfrm>
                  <a:off x="-20981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00" name="Google Shape;300;p14"/>
                <p:cNvCxnSpPr/>
                <p:nvPr/>
              </p:nvCxnSpPr>
              <p:spPr>
                <a:xfrm>
                  <a:off x="-21560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01" name="Google Shape;301;p14"/>
                <p:cNvCxnSpPr/>
                <p:nvPr/>
              </p:nvCxnSpPr>
              <p:spPr>
                <a:xfrm>
                  <a:off x="-22606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02" name="Google Shape;302;p14"/>
                <p:cNvCxnSpPr/>
                <p:nvPr/>
              </p:nvCxnSpPr>
              <p:spPr>
                <a:xfrm>
                  <a:off x="-15192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03" name="Google Shape;303;p14"/>
                <p:cNvCxnSpPr/>
                <p:nvPr/>
              </p:nvCxnSpPr>
              <p:spPr>
                <a:xfrm>
                  <a:off x="-14127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04" name="Google Shape;304;p14"/>
                <p:cNvCxnSpPr/>
                <p:nvPr/>
              </p:nvCxnSpPr>
              <p:spPr>
                <a:xfrm>
                  <a:off x="-12577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05" name="Google Shape;305;p14"/>
                <p:cNvCxnSpPr/>
                <p:nvPr/>
              </p:nvCxnSpPr>
              <p:spPr>
                <a:xfrm>
                  <a:off x="-11961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06" name="Google Shape;306;p14"/>
                <p:cNvCxnSpPr/>
                <p:nvPr/>
              </p:nvCxnSpPr>
              <p:spPr>
                <a:xfrm>
                  <a:off x="-10299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07" name="Google Shape;307;p14"/>
                <p:cNvCxnSpPr/>
                <p:nvPr/>
              </p:nvCxnSpPr>
              <p:spPr>
                <a:xfrm>
                  <a:off x="-9720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08" name="Google Shape;308;p14"/>
                <p:cNvCxnSpPr/>
                <p:nvPr/>
              </p:nvCxnSpPr>
              <p:spPr>
                <a:xfrm>
                  <a:off x="-6545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09" name="Google Shape;309;p14"/>
                <p:cNvCxnSpPr/>
                <p:nvPr/>
              </p:nvCxnSpPr>
              <p:spPr>
                <a:xfrm>
                  <a:off x="-7721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10" name="Google Shape;310;p14"/>
                <p:cNvCxnSpPr/>
                <p:nvPr/>
              </p:nvCxnSpPr>
              <p:spPr>
                <a:xfrm>
                  <a:off x="-6078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11" name="Google Shape;311;p14"/>
                <p:cNvCxnSpPr/>
                <p:nvPr/>
              </p:nvCxnSpPr>
              <p:spPr>
                <a:xfrm>
                  <a:off x="-4359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12" name="Google Shape;312;p14"/>
                <p:cNvCxnSpPr/>
                <p:nvPr/>
              </p:nvCxnSpPr>
              <p:spPr>
                <a:xfrm>
                  <a:off x="-3893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13" name="Google Shape;313;p14"/>
                <p:cNvCxnSpPr/>
                <p:nvPr/>
              </p:nvCxnSpPr>
              <p:spPr>
                <a:xfrm>
                  <a:off x="-3258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14" name="Google Shape;314;p14"/>
                <p:cNvCxnSpPr/>
                <p:nvPr/>
              </p:nvCxnSpPr>
              <p:spPr>
                <a:xfrm>
                  <a:off x="-2401275" y="762363"/>
                  <a:ext cx="0" cy="87900"/>
                </a:xfrm>
                <a:prstGeom prst="straightConnector1">
                  <a:avLst/>
                </a:prstGeom>
                <a:noFill/>
                <a:ln w="19050" cap="flat" cmpd="sng">
                  <a:solidFill>
                    <a:schemeClr val="dk1"/>
                  </a:solidFill>
                  <a:prstDash val="solid"/>
                  <a:round/>
                  <a:headEnd type="none" w="med" len="med"/>
                  <a:tailEnd type="none" w="med" len="med"/>
                </a:ln>
              </p:spPr>
            </p:cxnSp>
          </p:grpSp>
        </p:grpSp>
        <p:cxnSp>
          <p:nvCxnSpPr>
            <p:cNvPr id="315" name="Google Shape;315;p14"/>
            <p:cNvCxnSpPr/>
            <p:nvPr/>
          </p:nvCxnSpPr>
          <p:spPr>
            <a:xfrm rot="10800000">
              <a:off x="329763" y="0"/>
              <a:ext cx="0" cy="32319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061204797"/>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316"/>
        <p:cNvGrpSpPr/>
        <p:nvPr/>
      </p:nvGrpSpPr>
      <p:grpSpPr>
        <a:xfrm>
          <a:off x="0" y="0"/>
          <a:ext cx="0" cy="0"/>
          <a:chOff x="0" y="0"/>
          <a:chExt cx="0" cy="0"/>
        </a:xfrm>
      </p:grpSpPr>
      <p:sp>
        <p:nvSpPr>
          <p:cNvPr id="317" name="Google Shape;317;p15"/>
          <p:cNvSpPr txBox="1">
            <a:spLocks noGrp="1"/>
          </p:cNvSpPr>
          <p:nvPr>
            <p:ph type="title"/>
          </p:nvPr>
        </p:nvSpPr>
        <p:spPr>
          <a:xfrm>
            <a:off x="959750" y="593367"/>
            <a:ext cx="10269325"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r>
              <a:rPr lang="pt-PT"/>
              <a:t>Clique para editar o estilo de título do Modelo Global</a:t>
            </a:r>
            <a:endParaRPr/>
          </a:p>
        </p:txBody>
      </p:sp>
      <p:sp>
        <p:nvSpPr>
          <p:cNvPr id="318" name="Google Shape;318;p15"/>
          <p:cNvSpPr/>
          <p:nvPr/>
        </p:nvSpPr>
        <p:spPr>
          <a:xfrm rot="-4737006">
            <a:off x="11251185" y="5782311"/>
            <a:ext cx="1469239" cy="1468856"/>
          </a:xfrm>
          <a:prstGeom prst="blockArc">
            <a:avLst>
              <a:gd name="adj1" fmla="val 10800000"/>
              <a:gd name="adj2" fmla="val 21320732"/>
              <a:gd name="adj3" fmla="val 19317"/>
            </a:avLst>
          </a:prstGeom>
          <a:solidFill>
            <a:schemeClr val="dk1"/>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nvGrpSpPr>
          <p:cNvPr id="319" name="Google Shape;319;p15"/>
          <p:cNvGrpSpPr/>
          <p:nvPr/>
        </p:nvGrpSpPr>
        <p:grpSpPr>
          <a:xfrm>
            <a:off x="170249" y="329118"/>
            <a:ext cx="12018576" cy="6446809"/>
            <a:chOff x="127720" y="246838"/>
            <a:chExt cx="9016280" cy="4835107"/>
          </a:xfrm>
        </p:grpSpPr>
        <p:cxnSp>
          <p:nvCxnSpPr>
            <p:cNvPr id="320" name="Google Shape;320;p15"/>
            <p:cNvCxnSpPr/>
            <p:nvPr/>
          </p:nvCxnSpPr>
          <p:spPr>
            <a:xfrm>
              <a:off x="4333500" y="246838"/>
              <a:ext cx="4810500" cy="0"/>
            </a:xfrm>
            <a:prstGeom prst="straightConnector1">
              <a:avLst/>
            </a:prstGeom>
            <a:noFill/>
            <a:ln w="19050" cap="flat" cmpd="sng">
              <a:solidFill>
                <a:schemeClr val="dk1"/>
              </a:solidFill>
              <a:prstDash val="solid"/>
              <a:round/>
              <a:headEnd type="none" w="med" len="med"/>
              <a:tailEnd type="none" w="med" len="med"/>
            </a:ln>
          </p:spPr>
        </p:cxnSp>
        <p:grpSp>
          <p:nvGrpSpPr>
            <p:cNvPr id="321" name="Google Shape;321;p15"/>
            <p:cNvGrpSpPr/>
            <p:nvPr/>
          </p:nvGrpSpPr>
          <p:grpSpPr>
            <a:xfrm>
              <a:off x="127720" y="2291417"/>
              <a:ext cx="375409" cy="2790528"/>
              <a:chOff x="-1635955" y="1176492"/>
              <a:chExt cx="375409" cy="2790528"/>
            </a:xfrm>
          </p:grpSpPr>
          <p:grpSp>
            <p:nvGrpSpPr>
              <p:cNvPr id="322" name="Google Shape;322;p15"/>
              <p:cNvGrpSpPr/>
              <p:nvPr/>
            </p:nvGrpSpPr>
            <p:grpSpPr>
              <a:xfrm rot="5400000">
                <a:off x="-2296433" y="2931133"/>
                <a:ext cx="1966646" cy="105128"/>
                <a:chOff x="-1786300" y="536375"/>
                <a:chExt cx="1467975" cy="87900"/>
              </a:xfrm>
            </p:grpSpPr>
            <p:cxnSp>
              <p:nvCxnSpPr>
                <p:cNvPr id="323" name="Google Shape;323;p15"/>
                <p:cNvCxnSpPr/>
                <p:nvPr/>
              </p:nvCxnSpPr>
              <p:spPr>
                <a:xfrm>
                  <a:off x="-318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24" name="Google Shape;324;p15"/>
                <p:cNvCxnSpPr/>
                <p:nvPr/>
              </p:nvCxnSpPr>
              <p:spPr>
                <a:xfrm>
                  <a:off x="-3874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25" name="Google Shape;325;p15"/>
                <p:cNvCxnSpPr/>
                <p:nvPr/>
              </p:nvCxnSpPr>
              <p:spPr>
                <a:xfrm>
                  <a:off x="-5387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26" name="Google Shape;326;p15"/>
                <p:cNvCxnSpPr/>
                <p:nvPr/>
              </p:nvCxnSpPr>
              <p:spPr>
                <a:xfrm>
                  <a:off x="-600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27" name="Google Shape;327;p15"/>
                <p:cNvCxnSpPr/>
                <p:nvPr/>
              </p:nvCxnSpPr>
              <p:spPr>
                <a:xfrm>
                  <a:off x="-7105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28" name="Google Shape;328;p15"/>
                <p:cNvCxnSpPr/>
                <p:nvPr/>
              </p:nvCxnSpPr>
              <p:spPr>
                <a:xfrm>
                  <a:off x="-7815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29" name="Google Shape;329;p15"/>
                <p:cNvCxnSpPr/>
                <p:nvPr/>
              </p:nvCxnSpPr>
              <p:spPr>
                <a:xfrm>
                  <a:off x="-9159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30" name="Google Shape;330;p15"/>
                <p:cNvCxnSpPr/>
                <p:nvPr/>
              </p:nvCxnSpPr>
              <p:spPr>
                <a:xfrm>
                  <a:off x="-10859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31" name="Google Shape;331;p15"/>
                <p:cNvCxnSpPr/>
                <p:nvPr/>
              </p:nvCxnSpPr>
              <p:spPr>
                <a:xfrm>
                  <a:off x="-11531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32" name="Google Shape;332;p15"/>
                <p:cNvCxnSpPr/>
                <p:nvPr/>
              </p:nvCxnSpPr>
              <p:spPr>
                <a:xfrm>
                  <a:off x="-13063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33" name="Google Shape;333;p15"/>
                <p:cNvCxnSpPr/>
                <p:nvPr/>
              </p:nvCxnSpPr>
              <p:spPr>
                <a:xfrm>
                  <a:off x="-14127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34" name="Google Shape;334;p15"/>
                <p:cNvCxnSpPr/>
                <p:nvPr/>
              </p:nvCxnSpPr>
              <p:spPr>
                <a:xfrm>
                  <a:off x="-15266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35" name="Google Shape;335;p15"/>
                <p:cNvCxnSpPr/>
                <p:nvPr/>
              </p:nvCxnSpPr>
              <p:spPr>
                <a:xfrm>
                  <a:off x="-15901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36" name="Google Shape;336;p15"/>
                <p:cNvCxnSpPr/>
                <p:nvPr/>
              </p:nvCxnSpPr>
              <p:spPr>
                <a:xfrm>
                  <a:off x="-1786300" y="536375"/>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337" name="Google Shape;337;p15"/>
              <p:cNvGrpSpPr/>
              <p:nvPr/>
            </p:nvGrpSpPr>
            <p:grpSpPr>
              <a:xfrm rot="5400000">
                <a:off x="-2973648" y="2514185"/>
                <a:ext cx="2780514" cy="105128"/>
                <a:chOff x="-2401275" y="762363"/>
                <a:chExt cx="2075475" cy="87900"/>
              </a:xfrm>
            </p:grpSpPr>
            <p:cxnSp>
              <p:nvCxnSpPr>
                <p:cNvPr id="338" name="Google Shape;338;p15"/>
                <p:cNvCxnSpPr/>
                <p:nvPr/>
              </p:nvCxnSpPr>
              <p:spPr>
                <a:xfrm>
                  <a:off x="-17638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39" name="Google Shape;339;p15"/>
                <p:cNvCxnSpPr/>
                <p:nvPr/>
              </p:nvCxnSpPr>
              <p:spPr>
                <a:xfrm>
                  <a:off x="-17003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40" name="Google Shape;340;p15"/>
                <p:cNvCxnSpPr/>
                <p:nvPr/>
              </p:nvCxnSpPr>
              <p:spPr>
                <a:xfrm>
                  <a:off x="-16462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41" name="Google Shape;341;p15"/>
                <p:cNvCxnSpPr/>
                <p:nvPr/>
              </p:nvCxnSpPr>
              <p:spPr>
                <a:xfrm>
                  <a:off x="-19301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42" name="Google Shape;342;p15"/>
                <p:cNvCxnSpPr/>
                <p:nvPr/>
              </p:nvCxnSpPr>
              <p:spPr>
                <a:xfrm>
                  <a:off x="-20981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43" name="Google Shape;343;p15"/>
                <p:cNvCxnSpPr/>
                <p:nvPr/>
              </p:nvCxnSpPr>
              <p:spPr>
                <a:xfrm>
                  <a:off x="-21560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44" name="Google Shape;344;p15"/>
                <p:cNvCxnSpPr/>
                <p:nvPr/>
              </p:nvCxnSpPr>
              <p:spPr>
                <a:xfrm>
                  <a:off x="-22606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45" name="Google Shape;345;p15"/>
                <p:cNvCxnSpPr/>
                <p:nvPr/>
              </p:nvCxnSpPr>
              <p:spPr>
                <a:xfrm>
                  <a:off x="-15192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46" name="Google Shape;346;p15"/>
                <p:cNvCxnSpPr/>
                <p:nvPr/>
              </p:nvCxnSpPr>
              <p:spPr>
                <a:xfrm>
                  <a:off x="-14127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47" name="Google Shape;347;p15"/>
                <p:cNvCxnSpPr/>
                <p:nvPr/>
              </p:nvCxnSpPr>
              <p:spPr>
                <a:xfrm>
                  <a:off x="-12577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48" name="Google Shape;348;p15"/>
                <p:cNvCxnSpPr/>
                <p:nvPr/>
              </p:nvCxnSpPr>
              <p:spPr>
                <a:xfrm>
                  <a:off x="-11961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49" name="Google Shape;349;p15"/>
                <p:cNvCxnSpPr/>
                <p:nvPr/>
              </p:nvCxnSpPr>
              <p:spPr>
                <a:xfrm>
                  <a:off x="-10299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50" name="Google Shape;350;p15"/>
                <p:cNvCxnSpPr/>
                <p:nvPr/>
              </p:nvCxnSpPr>
              <p:spPr>
                <a:xfrm>
                  <a:off x="-9720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51" name="Google Shape;351;p15"/>
                <p:cNvCxnSpPr/>
                <p:nvPr/>
              </p:nvCxnSpPr>
              <p:spPr>
                <a:xfrm>
                  <a:off x="-6545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52" name="Google Shape;352;p15"/>
                <p:cNvCxnSpPr/>
                <p:nvPr/>
              </p:nvCxnSpPr>
              <p:spPr>
                <a:xfrm>
                  <a:off x="-7721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53" name="Google Shape;353;p15"/>
                <p:cNvCxnSpPr/>
                <p:nvPr/>
              </p:nvCxnSpPr>
              <p:spPr>
                <a:xfrm>
                  <a:off x="-6078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54" name="Google Shape;354;p15"/>
                <p:cNvCxnSpPr/>
                <p:nvPr/>
              </p:nvCxnSpPr>
              <p:spPr>
                <a:xfrm>
                  <a:off x="-4359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55" name="Google Shape;355;p15"/>
                <p:cNvCxnSpPr/>
                <p:nvPr/>
              </p:nvCxnSpPr>
              <p:spPr>
                <a:xfrm>
                  <a:off x="-3893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56" name="Google Shape;356;p15"/>
                <p:cNvCxnSpPr/>
                <p:nvPr/>
              </p:nvCxnSpPr>
              <p:spPr>
                <a:xfrm>
                  <a:off x="-3258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357" name="Google Shape;357;p15"/>
                <p:cNvCxnSpPr/>
                <p:nvPr/>
              </p:nvCxnSpPr>
              <p:spPr>
                <a:xfrm>
                  <a:off x="-2401275" y="762363"/>
                  <a:ext cx="0" cy="87900"/>
                </a:xfrm>
                <a:prstGeom prst="straightConnector1">
                  <a:avLst/>
                </a:prstGeom>
                <a:noFill/>
                <a:ln w="19050" cap="flat" cmpd="sng">
                  <a:solidFill>
                    <a:schemeClr val="dk1"/>
                  </a:solidFill>
                  <a:prstDash val="solid"/>
                  <a:round/>
                  <a:headEnd type="none" w="med" len="med"/>
                  <a:tailEnd type="none" w="med" len="med"/>
                </a:ln>
              </p:spPr>
            </p:cxnSp>
          </p:grpSp>
        </p:grpSp>
      </p:grpSp>
    </p:spTree>
    <p:extLst>
      <p:ext uri="{BB962C8B-B14F-4D97-AF65-F5344CB8AC3E}">
        <p14:creationId xmlns:p14="http://schemas.microsoft.com/office/powerpoint/2010/main" val="297619393"/>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358"/>
        <p:cNvGrpSpPr/>
        <p:nvPr/>
      </p:nvGrpSpPr>
      <p:grpSpPr>
        <a:xfrm>
          <a:off x="0" y="0"/>
          <a:ext cx="0" cy="0"/>
          <a:chOff x="0" y="0"/>
          <a:chExt cx="0" cy="0"/>
        </a:xfrm>
      </p:grpSpPr>
      <p:sp>
        <p:nvSpPr>
          <p:cNvPr id="359" name="Google Shape;359;p16"/>
          <p:cNvSpPr txBox="1">
            <a:spLocks noGrp="1"/>
          </p:cNvSpPr>
          <p:nvPr>
            <p:ph type="title"/>
          </p:nvPr>
        </p:nvSpPr>
        <p:spPr>
          <a:xfrm>
            <a:off x="959750" y="593367"/>
            <a:ext cx="10269325"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t-PT"/>
              <a:t>Clique para editar o estilo de título do Modelo Global</a:t>
            </a:r>
            <a:endParaRPr/>
          </a:p>
        </p:txBody>
      </p:sp>
      <p:sp>
        <p:nvSpPr>
          <p:cNvPr id="360" name="Google Shape;360;p16"/>
          <p:cNvSpPr txBox="1">
            <a:spLocks noGrp="1"/>
          </p:cNvSpPr>
          <p:nvPr>
            <p:ph type="body" idx="1"/>
          </p:nvPr>
        </p:nvSpPr>
        <p:spPr>
          <a:xfrm>
            <a:off x="959750" y="1459833"/>
            <a:ext cx="10269325" cy="4684800"/>
          </a:xfrm>
          <a:prstGeom prst="rect">
            <a:avLst/>
          </a:prstGeom>
        </p:spPr>
        <p:txBody>
          <a:bodyPr spcFirstLastPara="1" wrap="square" lIns="91425" tIns="91425" rIns="91425" bIns="91425" anchor="t" anchorCtr="0">
            <a:noAutofit/>
          </a:bodyPr>
          <a:lstStyle>
            <a:lvl1pPr marL="609448" lvl="0" indent="-406298" rtl="0">
              <a:lnSpc>
                <a:spcPct val="115000"/>
              </a:lnSpc>
              <a:spcBef>
                <a:spcPts val="0"/>
              </a:spcBef>
              <a:spcAft>
                <a:spcPts val="0"/>
              </a:spcAft>
              <a:buClr>
                <a:schemeClr val="dk2"/>
              </a:buClr>
              <a:buSzPts val="1200"/>
              <a:buChar char="●"/>
              <a:defRPr sz="1600"/>
            </a:lvl1pPr>
            <a:lvl2pPr marL="1218895" lvl="1" indent="-423228" rtl="0">
              <a:lnSpc>
                <a:spcPct val="115000"/>
              </a:lnSpc>
              <a:spcBef>
                <a:spcPts val="0"/>
              </a:spcBef>
              <a:spcAft>
                <a:spcPts val="0"/>
              </a:spcAft>
              <a:buSzPts val="1400"/>
              <a:buChar char="○"/>
              <a:defRPr/>
            </a:lvl2pPr>
            <a:lvl3pPr marL="1828343" lvl="2" indent="-423228" rtl="0">
              <a:lnSpc>
                <a:spcPct val="115000"/>
              </a:lnSpc>
              <a:spcBef>
                <a:spcPts val="2133"/>
              </a:spcBef>
              <a:spcAft>
                <a:spcPts val="0"/>
              </a:spcAft>
              <a:buSzPts val="1400"/>
              <a:buChar char="■"/>
              <a:defRPr/>
            </a:lvl3pPr>
            <a:lvl4pPr marL="2437790" lvl="3" indent="-423228" rtl="0">
              <a:lnSpc>
                <a:spcPct val="115000"/>
              </a:lnSpc>
              <a:spcBef>
                <a:spcPts val="2133"/>
              </a:spcBef>
              <a:spcAft>
                <a:spcPts val="0"/>
              </a:spcAft>
              <a:buSzPts val="1400"/>
              <a:buChar char="●"/>
              <a:defRPr/>
            </a:lvl4pPr>
            <a:lvl5pPr marL="3047238" lvl="4" indent="-423228" rtl="0">
              <a:lnSpc>
                <a:spcPct val="115000"/>
              </a:lnSpc>
              <a:spcBef>
                <a:spcPts val="2133"/>
              </a:spcBef>
              <a:spcAft>
                <a:spcPts val="0"/>
              </a:spcAft>
              <a:buSzPts val="1400"/>
              <a:buChar char="○"/>
              <a:defRPr/>
            </a:lvl5pPr>
            <a:lvl6pPr marL="3656686" lvl="5" indent="-423228" rtl="0">
              <a:lnSpc>
                <a:spcPct val="115000"/>
              </a:lnSpc>
              <a:spcBef>
                <a:spcPts val="2133"/>
              </a:spcBef>
              <a:spcAft>
                <a:spcPts val="0"/>
              </a:spcAft>
              <a:buSzPts val="1400"/>
              <a:buChar char="■"/>
              <a:defRPr/>
            </a:lvl6pPr>
            <a:lvl7pPr marL="4266133" lvl="6" indent="-423228" rtl="0">
              <a:lnSpc>
                <a:spcPct val="115000"/>
              </a:lnSpc>
              <a:spcBef>
                <a:spcPts val="2133"/>
              </a:spcBef>
              <a:spcAft>
                <a:spcPts val="0"/>
              </a:spcAft>
              <a:buSzPts val="1400"/>
              <a:buChar char="●"/>
              <a:defRPr/>
            </a:lvl7pPr>
            <a:lvl8pPr marL="4875581" lvl="7" indent="-423228" rtl="0">
              <a:lnSpc>
                <a:spcPct val="115000"/>
              </a:lnSpc>
              <a:spcBef>
                <a:spcPts val="2133"/>
              </a:spcBef>
              <a:spcAft>
                <a:spcPts val="0"/>
              </a:spcAft>
              <a:buSzPts val="1400"/>
              <a:buChar char="○"/>
              <a:defRPr/>
            </a:lvl8pPr>
            <a:lvl9pPr marL="5485028" lvl="8" indent="-423228" rtl="0">
              <a:lnSpc>
                <a:spcPct val="115000"/>
              </a:lnSpc>
              <a:spcBef>
                <a:spcPts val="2133"/>
              </a:spcBef>
              <a:spcAft>
                <a:spcPts val="2133"/>
              </a:spcAft>
              <a:buSzPts val="1400"/>
              <a:buChar char="■"/>
              <a:defRPr/>
            </a:lvl9pPr>
          </a:lstStyle>
          <a:p>
            <a:pPr lvl="0"/>
            <a:r>
              <a:rPr lang="pt-PT"/>
              <a:t>Clique para editar os estilos do texto de Modelo Global</a:t>
            </a:r>
          </a:p>
        </p:txBody>
      </p:sp>
      <p:sp>
        <p:nvSpPr>
          <p:cNvPr id="361" name="Google Shape;361;p16"/>
          <p:cNvSpPr/>
          <p:nvPr/>
        </p:nvSpPr>
        <p:spPr>
          <a:xfrm rot="8826610">
            <a:off x="9816427" y="-877055"/>
            <a:ext cx="1469161" cy="1469544"/>
          </a:xfrm>
          <a:prstGeom prst="blockArc">
            <a:avLst>
              <a:gd name="adj1" fmla="val 10800000"/>
              <a:gd name="adj2" fmla="val 21320732"/>
              <a:gd name="adj3" fmla="val 19317"/>
            </a:avLst>
          </a:prstGeom>
          <a:solidFill>
            <a:schemeClr val="dk2"/>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nvGrpSpPr>
          <p:cNvPr id="362" name="Google Shape;362;p16"/>
          <p:cNvGrpSpPr/>
          <p:nvPr/>
        </p:nvGrpSpPr>
        <p:grpSpPr>
          <a:xfrm>
            <a:off x="170254" y="4605306"/>
            <a:ext cx="12010906" cy="2158685"/>
            <a:chOff x="127724" y="3453979"/>
            <a:chExt cx="9010526" cy="1619014"/>
          </a:xfrm>
        </p:grpSpPr>
        <p:cxnSp>
          <p:nvCxnSpPr>
            <p:cNvPr id="363" name="Google Shape;363;p16"/>
            <p:cNvCxnSpPr/>
            <p:nvPr/>
          </p:nvCxnSpPr>
          <p:spPr>
            <a:xfrm>
              <a:off x="4327750" y="4896663"/>
              <a:ext cx="4810500" cy="0"/>
            </a:xfrm>
            <a:prstGeom prst="straightConnector1">
              <a:avLst/>
            </a:prstGeom>
            <a:noFill/>
            <a:ln w="19050" cap="flat" cmpd="sng">
              <a:solidFill>
                <a:schemeClr val="dk1"/>
              </a:solidFill>
              <a:prstDash val="solid"/>
              <a:round/>
              <a:headEnd type="none" w="med" len="med"/>
              <a:tailEnd type="none" w="med" len="med"/>
            </a:ln>
          </p:spPr>
        </p:cxnSp>
        <p:grpSp>
          <p:nvGrpSpPr>
            <p:cNvPr id="364" name="Google Shape;364;p16"/>
            <p:cNvGrpSpPr/>
            <p:nvPr/>
          </p:nvGrpSpPr>
          <p:grpSpPr>
            <a:xfrm>
              <a:off x="127724" y="3453979"/>
              <a:ext cx="375281" cy="1619014"/>
              <a:chOff x="203249" y="3417904"/>
              <a:chExt cx="375281" cy="1619014"/>
            </a:xfrm>
          </p:grpSpPr>
          <p:grpSp>
            <p:nvGrpSpPr>
              <p:cNvPr id="365" name="Google Shape;365;p16"/>
              <p:cNvGrpSpPr/>
              <p:nvPr/>
            </p:nvGrpSpPr>
            <p:grpSpPr>
              <a:xfrm>
                <a:off x="203249" y="3417904"/>
                <a:ext cx="375281" cy="1619014"/>
                <a:chOff x="180299" y="3562979"/>
                <a:chExt cx="375281" cy="1619014"/>
              </a:xfrm>
            </p:grpSpPr>
            <p:cxnSp>
              <p:nvCxnSpPr>
                <p:cNvPr id="366" name="Google Shape;366;p16"/>
                <p:cNvCxnSpPr/>
                <p:nvPr/>
              </p:nvCxnSpPr>
              <p:spPr>
                <a:xfrm>
                  <a:off x="503080" y="4977417"/>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67" name="Google Shape;367;p16"/>
                <p:cNvCxnSpPr/>
                <p:nvPr/>
              </p:nvCxnSpPr>
              <p:spPr>
                <a:xfrm>
                  <a:off x="503080"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68" name="Google Shape;368;p16"/>
                <p:cNvCxnSpPr/>
                <p:nvPr/>
              </p:nvCxnSpPr>
              <p:spPr>
                <a:xfrm>
                  <a:off x="503080" y="468218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69" name="Google Shape;369;p16"/>
                <p:cNvCxnSpPr/>
                <p:nvPr/>
              </p:nvCxnSpPr>
              <p:spPr>
                <a:xfrm>
                  <a:off x="503080" y="459711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70" name="Google Shape;370;p16"/>
                <p:cNvCxnSpPr/>
                <p:nvPr/>
              </p:nvCxnSpPr>
              <p:spPr>
                <a:xfrm>
                  <a:off x="503080" y="433436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71" name="Google Shape;371;p16"/>
                <p:cNvCxnSpPr/>
                <p:nvPr/>
              </p:nvCxnSpPr>
              <p:spPr>
                <a:xfrm>
                  <a:off x="232799" y="436440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72" name="Google Shape;372;p16"/>
                <p:cNvCxnSpPr/>
                <p:nvPr/>
              </p:nvCxnSpPr>
              <p:spPr>
                <a:xfrm>
                  <a:off x="232799" y="4449475"/>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73" name="Google Shape;373;p16"/>
                <p:cNvCxnSpPr/>
                <p:nvPr/>
              </p:nvCxnSpPr>
              <p:spPr>
                <a:xfrm>
                  <a:off x="232799" y="452202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74" name="Google Shape;374;p16"/>
                <p:cNvCxnSpPr/>
                <p:nvPr/>
              </p:nvCxnSpPr>
              <p:spPr>
                <a:xfrm>
                  <a:off x="232799" y="414171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75" name="Google Shape;375;p16"/>
                <p:cNvCxnSpPr/>
                <p:nvPr/>
              </p:nvCxnSpPr>
              <p:spPr>
                <a:xfrm>
                  <a:off x="232799" y="391654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76" name="Google Shape;376;p16"/>
                <p:cNvCxnSpPr/>
                <p:nvPr/>
              </p:nvCxnSpPr>
              <p:spPr>
                <a:xfrm>
                  <a:off x="232799" y="383897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77" name="Google Shape;377;p16"/>
                <p:cNvCxnSpPr/>
                <p:nvPr/>
              </p:nvCxnSpPr>
              <p:spPr>
                <a:xfrm>
                  <a:off x="232799" y="369884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78" name="Google Shape;378;p16"/>
                <p:cNvCxnSpPr/>
                <p:nvPr/>
              </p:nvCxnSpPr>
              <p:spPr>
                <a:xfrm>
                  <a:off x="232799" y="469216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79" name="Google Shape;379;p16"/>
                <p:cNvCxnSpPr/>
                <p:nvPr/>
              </p:nvCxnSpPr>
              <p:spPr>
                <a:xfrm>
                  <a:off x="232799"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80" name="Google Shape;380;p16"/>
                <p:cNvCxnSpPr/>
                <p:nvPr/>
              </p:nvCxnSpPr>
              <p:spPr>
                <a:xfrm>
                  <a:off x="232799" y="504246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81" name="Google Shape;381;p16"/>
                <p:cNvCxnSpPr/>
                <p:nvPr/>
              </p:nvCxnSpPr>
              <p:spPr>
                <a:xfrm>
                  <a:off x="232799" y="512949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82" name="Google Shape;382;p16"/>
                <p:cNvCxnSpPr/>
                <p:nvPr/>
              </p:nvCxnSpPr>
              <p:spPr>
                <a:xfrm>
                  <a:off x="232799" y="3510479"/>
                  <a:ext cx="0" cy="105000"/>
                </a:xfrm>
                <a:prstGeom prst="straightConnector1">
                  <a:avLst/>
                </a:prstGeom>
                <a:noFill/>
                <a:ln w="19050" cap="flat" cmpd="sng">
                  <a:solidFill>
                    <a:schemeClr val="dk1"/>
                  </a:solidFill>
                  <a:prstDash val="solid"/>
                  <a:round/>
                  <a:headEnd type="none" w="med" len="med"/>
                  <a:tailEnd type="none" w="med" len="med"/>
                </a:ln>
              </p:spPr>
            </p:cxnSp>
          </p:grpSp>
          <p:cxnSp>
            <p:nvCxnSpPr>
              <p:cNvPr id="383" name="Google Shape;383;p16"/>
              <p:cNvCxnSpPr/>
              <p:nvPr/>
            </p:nvCxnSpPr>
            <p:spPr>
              <a:xfrm>
                <a:off x="526030" y="4984417"/>
                <a:ext cx="0" cy="105000"/>
              </a:xfrm>
              <a:prstGeom prst="straightConnector1">
                <a:avLst/>
              </a:prstGeom>
              <a:noFill/>
              <a:ln w="19050" cap="flat" cmpd="sng">
                <a:solidFill>
                  <a:schemeClr val="dk1"/>
                </a:solidFill>
                <a:prstDash val="solid"/>
                <a:round/>
                <a:headEnd type="none" w="med" len="med"/>
                <a:tailEnd type="none" w="med" len="med"/>
              </a:ln>
            </p:spPr>
          </p:cxnSp>
        </p:grpSp>
      </p:grpSp>
    </p:spTree>
    <p:extLst>
      <p:ext uri="{BB962C8B-B14F-4D97-AF65-F5344CB8AC3E}">
        <p14:creationId xmlns:p14="http://schemas.microsoft.com/office/powerpoint/2010/main" val="4254240205"/>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384"/>
        <p:cNvGrpSpPr/>
        <p:nvPr/>
      </p:nvGrpSpPr>
      <p:grpSpPr>
        <a:xfrm>
          <a:off x="0" y="0"/>
          <a:ext cx="0" cy="0"/>
          <a:chOff x="0" y="0"/>
          <a:chExt cx="0" cy="0"/>
        </a:xfrm>
      </p:grpSpPr>
      <p:sp>
        <p:nvSpPr>
          <p:cNvPr id="385" name="Google Shape;385;p17"/>
          <p:cNvSpPr txBox="1">
            <a:spLocks noGrp="1"/>
          </p:cNvSpPr>
          <p:nvPr>
            <p:ph type="title"/>
          </p:nvPr>
        </p:nvSpPr>
        <p:spPr>
          <a:xfrm>
            <a:off x="959750" y="593367"/>
            <a:ext cx="10269325"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r>
              <a:rPr lang="pt-PT"/>
              <a:t>Clique para editar o estilo de título do Modelo Global</a:t>
            </a:r>
            <a:endParaRPr/>
          </a:p>
        </p:txBody>
      </p:sp>
      <p:sp>
        <p:nvSpPr>
          <p:cNvPr id="386" name="Google Shape;386;p17"/>
          <p:cNvSpPr txBox="1">
            <a:spLocks noGrp="1"/>
          </p:cNvSpPr>
          <p:nvPr>
            <p:ph type="subTitle" idx="1"/>
          </p:nvPr>
        </p:nvSpPr>
        <p:spPr>
          <a:xfrm>
            <a:off x="6641382" y="3807767"/>
            <a:ext cx="3451901" cy="162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2800"/>
              <a:buNone/>
              <a:defRPr sz="1866" b="0"/>
            </a:lvl1pPr>
            <a:lvl2pPr lvl="1" algn="ctr" rtl="0">
              <a:lnSpc>
                <a:spcPct val="115000"/>
              </a:lnSpc>
              <a:spcBef>
                <a:spcPts val="0"/>
              </a:spcBef>
              <a:spcAft>
                <a:spcPts val="0"/>
              </a:spcAft>
              <a:buSzPts val="2800"/>
              <a:buNone/>
              <a:defRPr sz="3732"/>
            </a:lvl2pPr>
            <a:lvl3pPr lvl="2" algn="ctr" rtl="0">
              <a:lnSpc>
                <a:spcPct val="115000"/>
              </a:lnSpc>
              <a:spcBef>
                <a:spcPts val="0"/>
              </a:spcBef>
              <a:spcAft>
                <a:spcPts val="0"/>
              </a:spcAft>
              <a:buSzPts val="2800"/>
              <a:buNone/>
              <a:defRPr sz="3732"/>
            </a:lvl3pPr>
            <a:lvl4pPr lvl="3" algn="ctr" rtl="0">
              <a:lnSpc>
                <a:spcPct val="115000"/>
              </a:lnSpc>
              <a:spcBef>
                <a:spcPts val="0"/>
              </a:spcBef>
              <a:spcAft>
                <a:spcPts val="0"/>
              </a:spcAft>
              <a:buSzPts val="2800"/>
              <a:buNone/>
              <a:defRPr sz="3732"/>
            </a:lvl4pPr>
            <a:lvl5pPr lvl="4" algn="ctr" rtl="0">
              <a:lnSpc>
                <a:spcPct val="115000"/>
              </a:lnSpc>
              <a:spcBef>
                <a:spcPts val="0"/>
              </a:spcBef>
              <a:spcAft>
                <a:spcPts val="0"/>
              </a:spcAft>
              <a:buSzPts val="2800"/>
              <a:buNone/>
              <a:defRPr sz="3732"/>
            </a:lvl5pPr>
            <a:lvl6pPr lvl="5" algn="ctr" rtl="0">
              <a:lnSpc>
                <a:spcPct val="115000"/>
              </a:lnSpc>
              <a:spcBef>
                <a:spcPts val="0"/>
              </a:spcBef>
              <a:spcAft>
                <a:spcPts val="0"/>
              </a:spcAft>
              <a:buSzPts val="2800"/>
              <a:buNone/>
              <a:defRPr sz="3732"/>
            </a:lvl6pPr>
            <a:lvl7pPr lvl="6" algn="ctr" rtl="0">
              <a:lnSpc>
                <a:spcPct val="115000"/>
              </a:lnSpc>
              <a:spcBef>
                <a:spcPts val="0"/>
              </a:spcBef>
              <a:spcAft>
                <a:spcPts val="0"/>
              </a:spcAft>
              <a:buSzPts val="2800"/>
              <a:buNone/>
              <a:defRPr sz="3732"/>
            </a:lvl7pPr>
            <a:lvl8pPr lvl="7" algn="ctr" rtl="0">
              <a:lnSpc>
                <a:spcPct val="115000"/>
              </a:lnSpc>
              <a:spcBef>
                <a:spcPts val="0"/>
              </a:spcBef>
              <a:spcAft>
                <a:spcPts val="0"/>
              </a:spcAft>
              <a:buSzPts val="2800"/>
              <a:buNone/>
              <a:defRPr sz="3732"/>
            </a:lvl8pPr>
            <a:lvl9pPr lvl="8" algn="ctr" rtl="0">
              <a:lnSpc>
                <a:spcPct val="115000"/>
              </a:lnSpc>
              <a:spcBef>
                <a:spcPts val="0"/>
              </a:spcBef>
              <a:spcAft>
                <a:spcPts val="0"/>
              </a:spcAft>
              <a:buSzPts val="2800"/>
              <a:buNone/>
              <a:defRPr sz="3732"/>
            </a:lvl9pPr>
          </a:lstStyle>
          <a:p>
            <a:r>
              <a:rPr lang="pt-PT"/>
              <a:t>Clique para editar o estilo de subtítulo do Modelo Global</a:t>
            </a:r>
            <a:endParaRPr/>
          </a:p>
        </p:txBody>
      </p:sp>
      <p:sp>
        <p:nvSpPr>
          <p:cNvPr id="387" name="Google Shape;387;p17"/>
          <p:cNvSpPr txBox="1">
            <a:spLocks noGrp="1"/>
          </p:cNvSpPr>
          <p:nvPr>
            <p:ph type="subTitle" idx="2"/>
          </p:nvPr>
        </p:nvSpPr>
        <p:spPr>
          <a:xfrm>
            <a:off x="2095554" y="3807767"/>
            <a:ext cx="3451901" cy="162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2800"/>
              <a:buNone/>
              <a:defRPr sz="1866" b="0"/>
            </a:lvl1pPr>
            <a:lvl2pPr lvl="1" algn="ctr" rtl="0">
              <a:lnSpc>
                <a:spcPct val="115000"/>
              </a:lnSpc>
              <a:spcBef>
                <a:spcPts val="0"/>
              </a:spcBef>
              <a:spcAft>
                <a:spcPts val="0"/>
              </a:spcAft>
              <a:buSzPts val="2800"/>
              <a:buNone/>
              <a:defRPr sz="3732"/>
            </a:lvl2pPr>
            <a:lvl3pPr lvl="2" algn="ctr" rtl="0">
              <a:lnSpc>
                <a:spcPct val="115000"/>
              </a:lnSpc>
              <a:spcBef>
                <a:spcPts val="0"/>
              </a:spcBef>
              <a:spcAft>
                <a:spcPts val="0"/>
              </a:spcAft>
              <a:buSzPts val="2800"/>
              <a:buNone/>
              <a:defRPr sz="3732"/>
            </a:lvl3pPr>
            <a:lvl4pPr lvl="3" algn="ctr" rtl="0">
              <a:lnSpc>
                <a:spcPct val="115000"/>
              </a:lnSpc>
              <a:spcBef>
                <a:spcPts val="0"/>
              </a:spcBef>
              <a:spcAft>
                <a:spcPts val="0"/>
              </a:spcAft>
              <a:buSzPts val="2800"/>
              <a:buNone/>
              <a:defRPr sz="3732"/>
            </a:lvl4pPr>
            <a:lvl5pPr lvl="4" algn="ctr" rtl="0">
              <a:lnSpc>
                <a:spcPct val="115000"/>
              </a:lnSpc>
              <a:spcBef>
                <a:spcPts val="0"/>
              </a:spcBef>
              <a:spcAft>
                <a:spcPts val="0"/>
              </a:spcAft>
              <a:buSzPts val="2800"/>
              <a:buNone/>
              <a:defRPr sz="3732"/>
            </a:lvl5pPr>
            <a:lvl6pPr lvl="5" algn="ctr" rtl="0">
              <a:lnSpc>
                <a:spcPct val="115000"/>
              </a:lnSpc>
              <a:spcBef>
                <a:spcPts val="0"/>
              </a:spcBef>
              <a:spcAft>
                <a:spcPts val="0"/>
              </a:spcAft>
              <a:buSzPts val="2800"/>
              <a:buNone/>
              <a:defRPr sz="3732"/>
            </a:lvl6pPr>
            <a:lvl7pPr lvl="6" algn="ctr" rtl="0">
              <a:lnSpc>
                <a:spcPct val="115000"/>
              </a:lnSpc>
              <a:spcBef>
                <a:spcPts val="0"/>
              </a:spcBef>
              <a:spcAft>
                <a:spcPts val="0"/>
              </a:spcAft>
              <a:buSzPts val="2800"/>
              <a:buNone/>
              <a:defRPr sz="3732"/>
            </a:lvl7pPr>
            <a:lvl8pPr lvl="7" algn="ctr" rtl="0">
              <a:lnSpc>
                <a:spcPct val="115000"/>
              </a:lnSpc>
              <a:spcBef>
                <a:spcPts val="0"/>
              </a:spcBef>
              <a:spcAft>
                <a:spcPts val="0"/>
              </a:spcAft>
              <a:buSzPts val="2800"/>
              <a:buNone/>
              <a:defRPr sz="3732"/>
            </a:lvl8pPr>
            <a:lvl9pPr lvl="8" algn="ctr" rtl="0">
              <a:lnSpc>
                <a:spcPct val="115000"/>
              </a:lnSpc>
              <a:spcBef>
                <a:spcPts val="0"/>
              </a:spcBef>
              <a:spcAft>
                <a:spcPts val="0"/>
              </a:spcAft>
              <a:buSzPts val="2800"/>
              <a:buNone/>
              <a:defRPr sz="3732"/>
            </a:lvl9pPr>
          </a:lstStyle>
          <a:p>
            <a:r>
              <a:rPr lang="pt-PT"/>
              <a:t>Clique para editar o estilo de subtítulo do Modelo Global</a:t>
            </a:r>
            <a:endParaRPr/>
          </a:p>
        </p:txBody>
      </p:sp>
      <p:sp>
        <p:nvSpPr>
          <p:cNvPr id="388" name="Google Shape;388;p17"/>
          <p:cNvSpPr txBox="1">
            <a:spLocks noGrp="1"/>
          </p:cNvSpPr>
          <p:nvPr>
            <p:ph type="subTitle" idx="3"/>
          </p:nvPr>
        </p:nvSpPr>
        <p:spPr>
          <a:xfrm>
            <a:off x="6641382" y="3234567"/>
            <a:ext cx="3451901" cy="57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389" name="Google Shape;389;p17"/>
          <p:cNvSpPr txBox="1">
            <a:spLocks noGrp="1"/>
          </p:cNvSpPr>
          <p:nvPr>
            <p:ph type="subTitle" idx="4"/>
          </p:nvPr>
        </p:nvSpPr>
        <p:spPr>
          <a:xfrm>
            <a:off x="2095542" y="3234567"/>
            <a:ext cx="3451901" cy="57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390" name="Google Shape;390;p17"/>
          <p:cNvSpPr/>
          <p:nvPr/>
        </p:nvSpPr>
        <p:spPr>
          <a:xfrm rot="6441297">
            <a:off x="-704494" y="4607183"/>
            <a:ext cx="1469708" cy="1469325"/>
          </a:xfrm>
          <a:prstGeom prst="blockArc">
            <a:avLst>
              <a:gd name="adj1" fmla="val 10800000"/>
              <a:gd name="adj2" fmla="val 21320732"/>
              <a:gd name="adj3" fmla="val 19317"/>
            </a:avLst>
          </a:prstGeom>
          <a:solidFill>
            <a:schemeClr val="dk1"/>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nvGrpSpPr>
          <p:cNvPr id="391" name="Google Shape;391;p17"/>
          <p:cNvGrpSpPr/>
          <p:nvPr/>
        </p:nvGrpSpPr>
        <p:grpSpPr>
          <a:xfrm>
            <a:off x="9852578" y="1"/>
            <a:ext cx="2158122" cy="6775935"/>
            <a:chOff x="7391358" y="0"/>
            <a:chExt cx="1619013" cy="5081951"/>
          </a:xfrm>
        </p:grpSpPr>
        <p:cxnSp>
          <p:nvCxnSpPr>
            <p:cNvPr id="392" name="Google Shape;392;p17"/>
            <p:cNvCxnSpPr/>
            <p:nvPr/>
          </p:nvCxnSpPr>
          <p:spPr>
            <a:xfrm rot="10800000">
              <a:off x="8814238" y="0"/>
              <a:ext cx="0" cy="3231900"/>
            </a:xfrm>
            <a:prstGeom prst="straightConnector1">
              <a:avLst/>
            </a:prstGeom>
            <a:noFill/>
            <a:ln w="19050" cap="flat" cmpd="sng">
              <a:solidFill>
                <a:schemeClr val="dk1"/>
              </a:solidFill>
              <a:prstDash val="solid"/>
              <a:round/>
              <a:headEnd type="none" w="med" len="med"/>
              <a:tailEnd type="none" w="med" len="med"/>
            </a:ln>
          </p:spPr>
        </p:cxnSp>
        <p:grpSp>
          <p:nvGrpSpPr>
            <p:cNvPr id="393" name="Google Shape;393;p17"/>
            <p:cNvGrpSpPr/>
            <p:nvPr/>
          </p:nvGrpSpPr>
          <p:grpSpPr>
            <a:xfrm rot="-5400000">
              <a:off x="8013224" y="4084804"/>
              <a:ext cx="375281" cy="1619013"/>
              <a:chOff x="203249" y="3417904"/>
              <a:chExt cx="375281" cy="1619013"/>
            </a:xfrm>
          </p:grpSpPr>
          <p:grpSp>
            <p:nvGrpSpPr>
              <p:cNvPr id="394" name="Google Shape;394;p17"/>
              <p:cNvGrpSpPr/>
              <p:nvPr/>
            </p:nvGrpSpPr>
            <p:grpSpPr>
              <a:xfrm>
                <a:off x="203249" y="3417904"/>
                <a:ext cx="375281" cy="1614539"/>
                <a:chOff x="180299" y="3562979"/>
                <a:chExt cx="375281" cy="1614539"/>
              </a:xfrm>
            </p:grpSpPr>
            <p:cxnSp>
              <p:nvCxnSpPr>
                <p:cNvPr id="395" name="Google Shape;395;p17"/>
                <p:cNvCxnSpPr/>
                <p:nvPr/>
              </p:nvCxnSpPr>
              <p:spPr>
                <a:xfrm>
                  <a:off x="503080" y="4977417"/>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96" name="Google Shape;396;p17"/>
                <p:cNvCxnSpPr/>
                <p:nvPr/>
              </p:nvCxnSpPr>
              <p:spPr>
                <a:xfrm>
                  <a:off x="503080"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97" name="Google Shape;397;p17"/>
                <p:cNvCxnSpPr/>
                <p:nvPr/>
              </p:nvCxnSpPr>
              <p:spPr>
                <a:xfrm>
                  <a:off x="503080" y="468218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98" name="Google Shape;398;p17"/>
                <p:cNvCxnSpPr/>
                <p:nvPr/>
              </p:nvCxnSpPr>
              <p:spPr>
                <a:xfrm>
                  <a:off x="503080" y="459711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99" name="Google Shape;399;p17"/>
                <p:cNvCxnSpPr/>
                <p:nvPr/>
              </p:nvCxnSpPr>
              <p:spPr>
                <a:xfrm>
                  <a:off x="503080" y="433436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00" name="Google Shape;400;p17"/>
                <p:cNvCxnSpPr/>
                <p:nvPr/>
              </p:nvCxnSpPr>
              <p:spPr>
                <a:xfrm>
                  <a:off x="232799" y="436440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01" name="Google Shape;401;p17"/>
                <p:cNvCxnSpPr/>
                <p:nvPr/>
              </p:nvCxnSpPr>
              <p:spPr>
                <a:xfrm>
                  <a:off x="232799" y="4449475"/>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02" name="Google Shape;402;p17"/>
                <p:cNvCxnSpPr/>
                <p:nvPr/>
              </p:nvCxnSpPr>
              <p:spPr>
                <a:xfrm>
                  <a:off x="232799" y="452202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03" name="Google Shape;403;p17"/>
                <p:cNvCxnSpPr/>
                <p:nvPr/>
              </p:nvCxnSpPr>
              <p:spPr>
                <a:xfrm>
                  <a:off x="232799" y="414171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04" name="Google Shape;404;p17"/>
                <p:cNvCxnSpPr/>
                <p:nvPr/>
              </p:nvCxnSpPr>
              <p:spPr>
                <a:xfrm>
                  <a:off x="232799" y="391654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05" name="Google Shape;405;p17"/>
                <p:cNvCxnSpPr/>
                <p:nvPr/>
              </p:nvCxnSpPr>
              <p:spPr>
                <a:xfrm>
                  <a:off x="232799" y="383897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06" name="Google Shape;406;p17"/>
                <p:cNvCxnSpPr/>
                <p:nvPr/>
              </p:nvCxnSpPr>
              <p:spPr>
                <a:xfrm>
                  <a:off x="232799" y="369884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07" name="Google Shape;407;p17"/>
                <p:cNvCxnSpPr/>
                <p:nvPr/>
              </p:nvCxnSpPr>
              <p:spPr>
                <a:xfrm>
                  <a:off x="232799" y="469216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17"/>
                <p:cNvCxnSpPr/>
                <p:nvPr/>
              </p:nvCxnSpPr>
              <p:spPr>
                <a:xfrm>
                  <a:off x="232799"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09" name="Google Shape;409;p17"/>
                <p:cNvCxnSpPr/>
                <p:nvPr/>
              </p:nvCxnSpPr>
              <p:spPr>
                <a:xfrm>
                  <a:off x="232799" y="504246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10" name="Google Shape;410;p17"/>
                <p:cNvCxnSpPr/>
                <p:nvPr/>
              </p:nvCxnSpPr>
              <p:spPr>
                <a:xfrm>
                  <a:off x="232799" y="512501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11" name="Google Shape;411;p17"/>
                <p:cNvCxnSpPr/>
                <p:nvPr/>
              </p:nvCxnSpPr>
              <p:spPr>
                <a:xfrm>
                  <a:off x="232799" y="3510479"/>
                  <a:ext cx="0" cy="105000"/>
                </a:xfrm>
                <a:prstGeom prst="straightConnector1">
                  <a:avLst/>
                </a:prstGeom>
                <a:noFill/>
                <a:ln w="19050" cap="flat" cmpd="sng">
                  <a:solidFill>
                    <a:schemeClr val="dk1"/>
                  </a:solidFill>
                  <a:prstDash val="solid"/>
                  <a:round/>
                  <a:headEnd type="none" w="med" len="med"/>
                  <a:tailEnd type="none" w="med" len="med"/>
                </a:ln>
              </p:spPr>
            </p:cxnSp>
          </p:grpSp>
          <p:cxnSp>
            <p:nvCxnSpPr>
              <p:cNvPr id="412" name="Google Shape;412;p17"/>
              <p:cNvCxnSpPr/>
              <p:nvPr/>
            </p:nvCxnSpPr>
            <p:spPr>
              <a:xfrm>
                <a:off x="526030" y="4984417"/>
                <a:ext cx="0" cy="105000"/>
              </a:xfrm>
              <a:prstGeom prst="straightConnector1">
                <a:avLst/>
              </a:prstGeom>
              <a:noFill/>
              <a:ln w="19050" cap="flat" cmpd="sng">
                <a:solidFill>
                  <a:schemeClr val="dk1"/>
                </a:solidFill>
                <a:prstDash val="solid"/>
                <a:round/>
                <a:headEnd type="none" w="med" len="med"/>
                <a:tailEnd type="none" w="med" len="med"/>
              </a:ln>
            </p:spPr>
          </p:cxnSp>
        </p:grpSp>
      </p:grpSp>
    </p:spTree>
    <p:extLst>
      <p:ext uri="{BB962C8B-B14F-4D97-AF65-F5344CB8AC3E}">
        <p14:creationId xmlns:p14="http://schemas.microsoft.com/office/powerpoint/2010/main" val="73837787"/>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413"/>
        <p:cNvGrpSpPr/>
        <p:nvPr/>
      </p:nvGrpSpPr>
      <p:grpSpPr>
        <a:xfrm>
          <a:off x="0" y="0"/>
          <a:ext cx="0" cy="0"/>
          <a:chOff x="0" y="0"/>
          <a:chExt cx="0" cy="0"/>
        </a:xfrm>
      </p:grpSpPr>
      <p:sp>
        <p:nvSpPr>
          <p:cNvPr id="414" name="Google Shape;414;p18"/>
          <p:cNvSpPr txBox="1">
            <a:spLocks noGrp="1"/>
          </p:cNvSpPr>
          <p:nvPr>
            <p:ph type="subTitle" idx="1"/>
          </p:nvPr>
        </p:nvSpPr>
        <p:spPr>
          <a:xfrm>
            <a:off x="6455572" y="2407200"/>
            <a:ext cx="4337670" cy="267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415" name="Google Shape;415;p18"/>
          <p:cNvSpPr txBox="1">
            <a:spLocks noGrp="1"/>
          </p:cNvSpPr>
          <p:nvPr>
            <p:ph type="subTitle" idx="2"/>
          </p:nvPr>
        </p:nvSpPr>
        <p:spPr>
          <a:xfrm>
            <a:off x="1395587" y="2407200"/>
            <a:ext cx="4337670" cy="267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416" name="Google Shape;416;p18"/>
          <p:cNvSpPr txBox="1">
            <a:spLocks noGrp="1"/>
          </p:cNvSpPr>
          <p:nvPr>
            <p:ph type="title"/>
          </p:nvPr>
        </p:nvSpPr>
        <p:spPr>
          <a:xfrm>
            <a:off x="959750" y="593367"/>
            <a:ext cx="10269325"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t-PT"/>
              <a:t>Clique para editar o estilo de título do Modelo Global</a:t>
            </a:r>
            <a:endParaRPr/>
          </a:p>
        </p:txBody>
      </p:sp>
      <p:grpSp>
        <p:nvGrpSpPr>
          <p:cNvPr id="417" name="Google Shape;417;p18"/>
          <p:cNvGrpSpPr/>
          <p:nvPr/>
        </p:nvGrpSpPr>
        <p:grpSpPr>
          <a:xfrm>
            <a:off x="330099" y="1"/>
            <a:ext cx="2045067" cy="8059236"/>
            <a:chOff x="247639" y="0"/>
            <a:chExt cx="1534200" cy="6044427"/>
          </a:xfrm>
        </p:grpSpPr>
        <p:sp>
          <p:nvSpPr>
            <p:cNvPr id="418" name="Google Shape;418;p18"/>
            <p:cNvSpPr/>
            <p:nvPr/>
          </p:nvSpPr>
          <p:spPr>
            <a:xfrm rot="5400000">
              <a:off x="-78300" y="325950"/>
              <a:ext cx="897600" cy="245700"/>
            </a:xfrm>
            <a:prstGeom prst="rect">
              <a:avLst/>
            </a:prstGeom>
            <a:solidFill>
              <a:srgbClr val="F5141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sp>
          <p:nvSpPr>
            <p:cNvPr id="419" name="Google Shape;419;p18"/>
            <p:cNvSpPr/>
            <p:nvPr/>
          </p:nvSpPr>
          <p:spPr>
            <a:xfrm rot="-2092008">
              <a:off x="463722" y="4726310"/>
              <a:ext cx="1102033" cy="1102033"/>
            </a:xfrm>
            <a:prstGeom prst="blockArc">
              <a:avLst>
                <a:gd name="adj1" fmla="val 10800000"/>
                <a:gd name="adj2" fmla="val 21320732"/>
                <a:gd name="adj3" fmla="val 193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grpSp>
        <p:nvGrpSpPr>
          <p:cNvPr id="420" name="Google Shape;420;p18"/>
          <p:cNvGrpSpPr/>
          <p:nvPr/>
        </p:nvGrpSpPr>
        <p:grpSpPr>
          <a:xfrm>
            <a:off x="5768830" y="79005"/>
            <a:ext cx="6412330" cy="6449879"/>
            <a:chOff x="4327750" y="59253"/>
            <a:chExt cx="4810500" cy="4837409"/>
          </a:xfrm>
        </p:grpSpPr>
        <p:grpSp>
          <p:nvGrpSpPr>
            <p:cNvPr id="421" name="Google Shape;421;p18"/>
            <p:cNvGrpSpPr/>
            <p:nvPr/>
          </p:nvGrpSpPr>
          <p:grpSpPr>
            <a:xfrm>
              <a:off x="7040728" y="59253"/>
              <a:ext cx="1966646" cy="384350"/>
              <a:chOff x="7040728" y="135453"/>
              <a:chExt cx="1966646" cy="384350"/>
            </a:xfrm>
          </p:grpSpPr>
          <p:grpSp>
            <p:nvGrpSpPr>
              <p:cNvPr id="422" name="Google Shape;422;p18"/>
              <p:cNvGrpSpPr/>
              <p:nvPr/>
            </p:nvGrpSpPr>
            <p:grpSpPr>
              <a:xfrm>
                <a:off x="7182038" y="135453"/>
                <a:ext cx="1815322" cy="105128"/>
                <a:chOff x="-1680822" y="302913"/>
                <a:chExt cx="1355022" cy="87900"/>
              </a:xfrm>
            </p:grpSpPr>
            <p:cxnSp>
              <p:nvCxnSpPr>
                <p:cNvPr id="423" name="Google Shape;423;p18"/>
                <p:cNvCxnSpPr/>
                <p:nvPr/>
              </p:nvCxnSpPr>
              <p:spPr>
                <a:xfrm>
                  <a:off x="-1680822"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24" name="Google Shape;424;p18"/>
                <p:cNvCxnSpPr/>
                <p:nvPr/>
              </p:nvCxnSpPr>
              <p:spPr>
                <a:xfrm>
                  <a:off x="-15210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25" name="Google Shape;425;p18"/>
                <p:cNvCxnSpPr/>
                <p:nvPr/>
              </p:nvCxnSpPr>
              <p:spPr>
                <a:xfrm>
                  <a:off x="-14557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26" name="Google Shape;426;p18"/>
                <p:cNvCxnSpPr/>
                <p:nvPr/>
              </p:nvCxnSpPr>
              <p:spPr>
                <a:xfrm>
                  <a:off x="-14034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27" name="Google Shape;427;p18"/>
                <p:cNvCxnSpPr/>
                <p:nvPr/>
              </p:nvCxnSpPr>
              <p:spPr>
                <a:xfrm>
                  <a:off x="-12371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28" name="Google Shape;428;p18"/>
                <p:cNvCxnSpPr/>
                <p:nvPr/>
              </p:nvCxnSpPr>
              <p:spPr>
                <a:xfrm>
                  <a:off x="-11811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29" name="Google Shape;429;p18"/>
                <p:cNvCxnSpPr/>
                <p:nvPr/>
              </p:nvCxnSpPr>
              <p:spPr>
                <a:xfrm>
                  <a:off x="-10672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30" name="Google Shape;430;p18"/>
                <p:cNvCxnSpPr/>
                <p:nvPr/>
              </p:nvCxnSpPr>
              <p:spPr>
                <a:xfrm>
                  <a:off x="-8730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31" name="Google Shape;431;p18"/>
                <p:cNvCxnSpPr/>
                <p:nvPr/>
              </p:nvCxnSpPr>
              <p:spPr>
                <a:xfrm>
                  <a:off x="-8188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32" name="Google Shape;432;p18"/>
                <p:cNvCxnSpPr/>
                <p:nvPr/>
              </p:nvCxnSpPr>
              <p:spPr>
                <a:xfrm>
                  <a:off x="-6488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33" name="Google Shape;433;p18"/>
                <p:cNvCxnSpPr/>
                <p:nvPr/>
              </p:nvCxnSpPr>
              <p:spPr>
                <a:xfrm>
                  <a:off x="-5835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34" name="Google Shape;434;p18"/>
                <p:cNvCxnSpPr/>
                <p:nvPr/>
              </p:nvCxnSpPr>
              <p:spPr>
                <a:xfrm>
                  <a:off x="-4154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35" name="Google Shape;435;p18"/>
                <p:cNvCxnSpPr/>
                <p:nvPr/>
              </p:nvCxnSpPr>
              <p:spPr>
                <a:xfrm>
                  <a:off x="-325800" y="302913"/>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436" name="Google Shape;436;p18"/>
              <p:cNvGrpSpPr/>
              <p:nvPr/>
            </p:nvGrpSpPr>
            <p:grpSpPr>
              <a:xfrm>
                <a:off x="7040728" y="414674"/>
                <a:ext cx="1966646" cy="105128"/>
                <a:chOff x="-1786300" y="536375"/>
                <a:chExt cx="1467975" cy="87900"/>
              </a:xfrm>
            </p:grpSpPr>
            <p:cxnSp>
              <p:nvCxnSpPr>
                <p:cNvPr id="437" name="Google Shape;437;p18"/>
                <p:cNvCxnSpPr/>
                <p:nvPr/>
              </p:nvCxnSpPr>
              <p:spPr>
                <a:xfrm>
                  <a:off x="-318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38" name="Google Shape;438;p18"/>
                <p:cNvCxnSpPr/>
                <p:nvPr/>
              </p:nvCxnSpPr>
              <p:spPr>
                <a:xfrm>
                  <a:off x="-3874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39" name="Google Shape;439;p18"/>
                <p:cNvCxnSpPr/>
                <p:nvPr/>
              </p:nvCxnSpPr>
              <p:spPr>
                <a:xfrm>
                  <a:off x="-5387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40" name="Google Shape;440;p18"/>
                <p:cNvCxnSpPr/>
                <p:nvPr/>
              </p:nvCxnSpPr>
              <p:spPr>
                <a:xfrm>
                  <a:off x="-600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41" name="Google Shape;441;p18"/>
                <p:cNvCxnSpPr/>
                <p:nvPr/>
              </p:nvCxnSpPr>
              <p:spPr>
                <a:xfrm>
                  <a:off x="-7105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42" name="Google Shape;442;p18"/>
                <p:cNvCxnSpPr/>
                <p:nvPr/>
              </p:nvCxnSpPr>
              <p:spPr>
                <a:xfrm>
                  <a:off x="-7815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43" name="Google Shape;443;p18"/>
                <p:cNvCxnSpPr/>
                <p:nvPr/>
              </p:nvCxnSpPr>
              <p:spPr>
                <a:xfrm>
                  <a:off x="-9159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44" name="Google Shape;444;p18"/>
                <p:cNvCxnSpPr/>
                <p:nvPr/>
              </p:nvCxnSpPr>
              <p:spPr>
                <a:xfrm>
                  <a:off x="-10859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45" name="Google Shape;445;p18"/>
                <p:cNvCxnSpPr/>
                <p:nvPr/>
              </p:nvCxnSpPr>
              <p:spPr>
                <a:xfrm>
                  <a:off x="-11531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46" name="Google Shape;446;p18"/>
                <p:cNvCxnSpPr/>
                <p:nvPr/>
              </p:nvCxnSpPr>
              <p:spPr>
                <a:xfrm>
                  <a:off x="-13063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47" name="Google Shape;447;p18"/>
                <p:cNvCxnSpPr/>
                <p:nvPr/>
              </p:nvCxnSpPr>
              <p:spPr>
                <a:xfrm>
                  <a:off x="-14127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48" name="Google Shape;448;p18"/>
                <p:cNvCxnSpPr/>
                <p:nvPr/>
              </p:nvCxnSpPr>
              <p:spPr>
                <a:xfrm>
                  <a:off x="-15266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49" name="Google Shape;449;p18"/>
                <p:cNvCxnSpPr/>
                <p:nvPr/>
              </p:nvCxnSpPr>
              <p:spPr>
                <a:xfrm>
                  <a:off x="-15901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50" name="Google Shape;450;p18"/>
                <p:cNvCxnSpPr/>
                <p:nvPr/>
              </p:nvCxnSpPr>
              <p:spPr>
                <a:xfrm>
                  <a:off x="-1786300" y="536375"/>
                  <a:ext cx="0" cy="87900"/>
                </a:xfrm>
                <a:prstGeom prst="straightConnector1">
                  <a:avLst/>
                </a:prstGeom>
                <a:noFill/>
                <a:ln w="19050" cap="flat" cmpd="sng">
                  <a:solidFill>
                    <a:schemeClr val="dk1"/>
                  </a:solidFill>
                  <a:prstDash val="solid"/>
                  <a:round/>
                  <a:headEnd type="none" w="med" len="med"/>
                  <a:tailEnd type="none" w="med" len="med"/>
                </a:ln>
              </p:spPr>
            </p:cxnSp>
          </p:grpSp>
        </p:grpSp>
        <p:cxnSp>
          <p:nvCxnSpPr>
            <p:cNvPr id="451" name="Google Shape;451;p18"/>
            <p:cNvCxnSpPr/>
            <p:nvPr/>
          </p:nvCxnSpPr>
          <p:spPr>
            <a:xfrm>
              <a:off x="4327750" y="4896663"/>
              <a:ext cx="4810500" cy="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947204405"/>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452"/>
        <p:cNvGrpSpPr/>
        <p:nvPr/>
      </p:nvGrpSpPr>
      <p:grpSpPr>
        <a:xfrm>
          <a:off x="0" y="0"/>
          <a:ext cx="0" cy="0"/>
          <a:chOff x="0" y="0"/>
          <a:chExt cx="0" cy="0"/>
        </a:xfrm>
      </p:grpSpPr>
      <p:sp>
        <p:nvSpPr>
          <p:cNvPr id="453" name="Google Shape;453;p19"/>
          <p:cNvSpPr txBox="1">
            <a:spLocks noGrp="1"/>
          </p:cNvSpPr>
          <p:nvPr>
            <p:ph type="title"/>
          </p:nvPr>
        </p:nvSpPr>
        <p:spPr>
          <a:xfrm>
            <a:off x="959750" y="593367"/>
            <a:ext cx="10269325"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t-PT"/>
              <a:t>Clique para editar o estilo de título do Modelo Global</a:t>
            </a:r>
            <a:endParaRPr/>
          </a:p>
        </p:txBody>
      </p:sp>
      <p:sp>
        <p:nvSpPr>
          <p:cNvPr id="454" name="Google Shape;454;p19"/>
          <p:cNvSpPr txBox="1">
            <a:spLocks noGrp="1"/>
          </p:cNvSpPr>
          <p:nvPr>
            <p:ph type="subTitle" idx="1"/>
          </p:nvPr>
        </p:nvSpPr>
        <p:spPr>
          <a:xfrm>
            <a:off x="1249841" y="4135400"/>
            <a:ext cx="2899645" cy="115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866"/>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455" name="Google Shape;455;p19"/>
          <p:cNvSpPr txBox="1">
            <a:spLocks noGrp="1"/>
          </p:cNvSpPr>
          <p:nvPr>
            <p:ph type="subTitle" idx="2"/>
          </p:nvPr>
        </p:nvSpPr>
        <p:spPr>
          <a:xfrm>
            <a:off x="4644583" y="4135400"/>
            <a:ext cx="2899645" cy="115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866"/>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456" name="Google Shape;456;p19"/>
          <p:cNvSpPr txBox="1">
            <a:spLocks noGrp="1"/>
          </p:cNvSpPr>
          <p:nvPr>
            <p:ph type="subTitle" idx="3"/>
          </p:nvPr>
        </p:nvSpPr>
        <p:spPr>
          <a:xfrm>
            <a:off x="8039335" y="4135400"/>
            <a:ext cx="2899645" cy="115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866"/>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457" name="Google Shape;457;p19"/>
          <p:cNvSpPr txBox="1">
            <a:spLocks noGrp="1"/>
          </p:cNvSpPr>
          <p:nvPr>
            <p:ph type="subTitle" idx="4"/>
          </p:nvPr>
        </p:nvSpPr>
        <p:spPr>
          <a:xfrm>
            <a:off x="1249841" y="3706567"/>
            <a:ext cx="2899645" cy="574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2666" b="1">
                <a:latin typeface="Montserrat"/>
                <a:ea typeface="Montserrat"/>
                <a:cs typeface="Montserrat"/>
                <a:sym typeface="Montserrat"/>
              </a:defRPr>
            </a:lvl1pPr>
            <a:lvl2pPr lvl="1" algn="ctr" rtl="0">
              <a:lnSpc>
                <a:spcPct val="100000"/>
              </a:lnSpc>
              <a:spcBef>
                <a:spcPts val="0"/>
              </a:spcBef>
              <a:spcAft>
                <a:spcPts val="0"/>
              </a:spcAft>
              <a:buSzPts val="2400"/>
              <a:buFont typeface="DM Sans"/>
              <a:buNone/>
              <a:defRPr sz="3199"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3199"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3199"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3199"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3199"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3199"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3199"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3199" b="1">
                <a:latin typeface="DM Sans"/>
                <a:ea typeface="DM Sans"/>
                <a:cs typeface="DM Sans"/>
                <a:sym typeface="DM Sans"/>
              </a:defRPr>
            </a:lvl9pPr>
          </a:lstStyle>
          <a:p>
            <a:r>
              <a:rPr lang="pt-PT"/>
              <a:t>Clique para editar o estilo de subtítulo do Modelo Global</a:t>
            </a:r>
            <a:endParaRPr/>
          </a:p>
        </p:txBody>
      </p:sp>
      <p:sp>
        <p:nvSpPr>
          <p:cNvPr id="458" name="Google Shape;458;p19"/>
          <p:cNvSpPr txBox="1">
            <a:spLocks noGrp="1"/>
          </p:cNvSpPr>
          <p:nvPr>
            <p:ph type="subTitle" idx="5"/>
          </p:nvPr>
        </p:nvSpPr>
        <p:spPr>
          <a:xfrm>
            <a:off x="4644585" y="3706567"/>
            <a:ext cx="2899645" cy="574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2666" b="1">
                <a:latin typeface="Montserrat"/>
                <a:ea typeface="Montserrat"/>
                <a:cs typeface="Montserrat"/>
                <a:sym typeface="Montserrat"/>
              </a:defRPr>
            </a:lvl1pPr>
            <a:lvl2pPr lvl="1" algn="ctr" rtl="0">
              <a:lnSpc>
                <a:spcPct val="100000"/>
              </a:lnSpc>
              <a:spcBef>
                <a:spcPts val="0"/>
              </a:spcBef>
              <a:spcAft>
                <a:spcPts val="0"/>
              </a:spcAft>
              <a:buSzPts val="2400"/>
              <a:buFont typeface="DM Sans"/>
              <a:buNone/>
              <a:defRPr sz="3199"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3199"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3199"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3199"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3199"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3199"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3199"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3199" b="1">
                <a:latin typeface="DM Sans"/>
                <a:ea typeface="DM Sans"/>
                <a:cs typeface="DM Sans"/>
                <a:sym typeface="DM Sans"/>
              </a:defRPr>
            </a:lvl9pPr>
          </a:lstStyle>
          <a:p>
            <a:r>
              <a:rPr lang="pt-PT"/>
              <a:t>Clique para editar o estilo de subtítulo do Modelo Global</a:t>
            </a:r>
            <a:endParaRPr/>
          </a:p>
        </p:txBody>
      </p:sp>
      <p:sp>
        <p:nvSpPr>
          <p:cNvPr id="459" name="Google Shape;459;p19"/>
          <p:cNvSpPr txBox="1">
            <a:spLocks noGrp="1"/>
          </p:cNvSpPr>
          <p:nvPr>
            <p:ph type="subTitle" idx="6"/>
          </p:nvPr>
        </p:nvSpPr>
        <p:spPr>
          <a:xfrm>
            <a:off x="8039338" y="3706567"/>
            <a:ext cx="2899645" cy="574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2666" b="1">
                <a:latin typeface="Montserrat"/>
                <a:ea typeface="Montserrat"/>
                <a:cs typeface="Montserrat"/>
                <a:sym typeface="Montserrat"/>
              </a:defRPr>
            </a:lvl1pPr>
            <a:lvl2pPr lvl="1" algn="ctr" rtl="0">
              <a:lnSpc>
                <a:spcPct val="100000"/>
              </a:lnSpc>
              <a:spcBef>
                <a:spcPts val="0"/>
              </a:spcBef>
              <a:spcAft>
                <a:spcPts val="0"/>
              </a:spcAft>
              <a:buSzPts val="2400"/>
              <a:buFont typeface="DM Sans"/>
              <a:buNone/>
              <a:defRPr sz="3199"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3199"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3199"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3199"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3199"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3199"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3199"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3199" b="1">
                <a:latin typeface="DM Sans"/>
                <a:ea typeface="DM Sans"/>
                <a:cs typeface="DM Sans"/>
                <a:sym typeface="DM Sans"/>
              </a:defRPr>
            </a:lvl9pPr>
          </a:lstStyle>
          <a:p>
            <a:r>
              <a:rPr lang="pt-PT"/>
              <a:t>Clique para editar o estilo de subtítulo do Modelo Global</a:t>
            </a:r>
            <a:endParaRPr/>
          </a:p>
        </p:txBody>
      </p:sp>
      <p:sp>
        <p:nvSpPr>
          <p:cNvPr id="460" name="Google Shape;460;p19"/>
          <p:cNvSpPr/>
          <p:nvPr/>
        </p:nvSpPr>
        <p:spPr>
          <a:xfrm rot="6522075">
            <a:off x="-715429" y="5091649"/>
            <a:ext cx="1469589" cy="1469207"/>
          </a:xfrm>
          <a:prstGeom prst="blockArc">
            <a:avLst>
              <a:gd name="adj1" fmla="val 10800000"/>
              <a:gd name="adj2" fmla="val 21320732"/>
              <a:gd name="adj3" fmla="val 19317"/>
            </a:avLst>
          </a:prstGeom>
          <a:solidFill>
            <a:schemeClr val="dk1"/>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nvGrpSpPr>
          <p:cNvPr id="461" name="Google Shape;461;p19"/>
          <p:cNvGrpSpPr/>
          <p:nvPr/>
        </p:nvGrpSpPr>
        <p:grpSpPr>
          <a:xfrm>
            <a:off x="9852578" y="1"/>
            <a:ext cx="2158122" cy="6775935"/>
            <a:chOff x="7391358" y="0"/>
            <a:chExt cx="1619013" cy="5081951"/>
          </a:xfrm>
        </p:grpSpPr>
        <p:cxnSp>
          <p:nvCxnSpPr>
            <p:cNvPr id="462" name="Google Shape;462;p19"/>
            <p:cNvCxnSpPr/>
            <p:nvPr/>
          </p:nvCxnSpPr>
          <p:spPr>
            <a:xfrm rot="10800000">
              <a:off x="8814238" y="0"/>
              <a:ext cx="0" cy="3231900"/>
            </a:xfrm>
            <a:prstGeom prst="straightConnector1">
              <a:avLst/>
            </a:prstGeom>
            <a:noFill/>
            <a:ln w="19050" cap="flat" cmpd="sng">
              <a:solidFill>
                <a:schemeClr val="dk1"/>
              </a:solidFill>
              <a:prstDash val="solid"/>
              <a:round/>
              <a:headEnd type="none" w="med" len="med"/>
              <a:tailEnd type="none" w="med" len="med"/>
            </a:ln>
          </p:spPr>
        </p:cxnSp>
        <p:grpSp>
          <p:nvGrpSpPr>
            <p:cNvPr id="463" name="Google Shape;463;p19"/>
            <p:cNvGrpSpPr/>
            <p:nvPr/>
          </p:nvGrpSpPr>
          <p:grpSpPr>
            <a:xfrm rot="-5400000">
              <a:off x="8013224" y="4084804"/>
              <a:ext cx="375281" cy="1619013"/>
              <a:chOff x="203249" y="3417904"/>
              <a:chExt cx="375281" cy="1619013"/>
            </a:xfrm>
          </p:grpSpPr>
          <p:grpSp>
            <p:nvGrpSpPr>
              <p:cNvPr id="464" name="Google Shape;464;p19"/>
              <p:cNvGrpSpPr/>
              <p:nvPr/>
            </p:nvGrpSpPr>
            <p:grpSpPr>
              <a:xfrm>
                <a:off x="203249" y="3417904"/>
                <a:ext cx="375281" cy="1614539"/>
                <a:chOff x="180299" y="3562979"/>
                <a:chExt cx="375281" cy="1614539"/>
              </a:xfrm>
            </p:grpSpPr>
            <p:cxnSp>
              <p:nvCxnSpPr>
                <p:cNvPr id="465" name="Google Shape;465;p19"/>
                <p:cNvCxnSpPr/>
                <p:nvPr/>
              </p:nvCxnSpPr>
              <p:spPr>
                <a:xfrm>
                  <a:off x="503080" y="4977417"/>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66" name="Google Shape;466;p19"/>
                <p:cNvCxnSpPr/>
                <p:nvPr/>
              </p:nvCxnSpPr>
              <p:spPr>
                <a:xfrm>
                  <a:off x="503080"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67" name="Google Shape;467;p19"/>
                <p:cNvCxnSpPr/>
                <p:nvPr/>
              </p:nvCxnSpPr>
              <p:spPr>
                <a:xfrm>
                  <a:off x="503080" y="468218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68" name="Google Shape;468;p19"/>
                <p:cNvCxnSpPr/>
                <p:nvPr/>
              </p:nvCxnSpPr>
              <p:spPr>
                <a:xfrm>
                  <a:off x="503080" y="459711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69" name="Google Shape;469;p19"/>
                <p:cNvCxnSpPr/>
                <p:nvPr/>
              </p:nvCxnSpPr>
              <p:spPr>
                <a:xfrm>
                  <a:off x="503080" y="433436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70" name="Google Shape;470;p19"/>
                <p:cNvCxnSpPr/>
                <p:nvPr/>
              </p:nvCxnSpPr>
              <p:spPr>
                <a:xfrm>
                  <a:off x="232799" y="436440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71" name="Google Shape;471;p19"/>
                <p:cNvCxnSpPr/>
                <p:nvPr/>
              </p:nvCxnSpPr>
              <p:spPr>
                <a:xfrm>
                  <a:off x="232799" y="4449475"/>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72" name="Google Shape;472;p19"/>
                <p:cNvCxnSpPr/>
                <p:nvPr/>
              </p:nvCxnSpPr>
              <p:spPr>
                <a:xfrm>
                  <a:off x="232799" y="452202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73" name="Google Shape;473;p19"/>
                <p:cNvCxnSpPr/>
                <p:nvPr/>
              </p:nvCxnSpPr>
              <p:spPr>
                <a:xfrm>
                  <a:off x="232799" y="414171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74" name="Google Shape;474;p19"/>
                <p:cNvCxnSpPr/>
                <p:nvPr/>
              </p:nvCxnSpPr>
              <p:spPr>
                <a:xfrm>
                  <a:off x="232799" y="391654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75" name="Google Shape;475;p19"/>
                <p:cNvCxnSpPr/>
                <p:nvPr/>
              </p:nvCxnSpPr>
              <p:spPr>
                <a:xfrm>
                  <a:off x="232799" y="383897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76" name="Google Shape;476;p19"/>
                <p:cNvCxnSpPr/>
                <p:nvPr/>
              </p:nvCxnSpPr>
              <p:spPr>
                <a:xfrm>
                  <a:off x="232799" y="369884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77" name="Google Shape;477;p19"/>
                <p:cNvCxnSpPr/>
                <p:nvPr/>
              </p:nvCxnSpPr>
              <p:spPr>
                <a:xfrm>
                  <a:off x="232799" y="469216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78" name="Google Shape;478;p19"/>
                <p:cNvCxnSpPr/>
                <p:nvPr/>
              </p:nvCxnSpPr>
              <p:spPr>
                <a:xfrm>
                  <a:off x="232799"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79" name="Google Shape;479;p19"/>
                <p:cNvCxnSpPr/>
                <p:nvPr/>
              </p:nvCxnSpPr>
              <p:spPr>
                <a:xfrm>
                  <a:off x="232799" y="504246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80" name="Google Shape;480;p19"/>
                <p:cNvCxnSpPr/>
                <p:nvPr/>
              </p:nvCxnSpPr>
              <p:spPr>
                <a:xfrm>
                  <a:off x="232799" y="512501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81" name="Google Shape;481;p19"/>
                <p:cNvCxnSpPr/>
                <p:nvPr/>
              </p:nvCxnSpPr>
              <p:spPr>
                <a:xfrm>
                  <a:off x="232799" y="3510479"/>
                  <a:ext cx="0" cy="105000"/>
                </a:xfrm>
                <a:prstGeom prst="straightConnector1">
                  <a:avLst/>
                </a:prstGeom>
                <a:noFill/>
                <a:ln w="19050" cap="flat" cmpd="sng">
                  <a:solidFill>
                    <a:schemeClr val="dk1"/>
                  </a:solidFill>
                  <a:prstDash val="solid"/>
                  <a:round/>
                  <a:headEnd type="none" w="med" len="med"/>
                  <a:tailEnd type="none" w="med" len="med"/>
                </a:ln>
              </p:spPr>
            </p:cxnSp>
          </p:grpSp>
          <p:cxnSp>
            <p:nvCxnSpPr>
              <p:cNvPr id="482" name="Google Shape;482;p19"/>
              <p:cNvCxnSpPr/>
              <p:nvPr/>
            </p:nvCxnSpPr>
            <p:spPr>
              <a:xfrm>
                <a:off x="526030" y="4984417"/>
                <a:ext cx="0" cy="105000"/>
              </a:xfrm>
              <a:prstGeom prst="straightConnector1">
                <a:avLst/>
              </a:prstGeom>
              <a:noFill/>
              <a:ln w="19050" cap="flat" cmpd="sng">
                <a:solidFill>
                  <a:schemeClr val="dk1"/>
                </a:solidFill>
                <a:prstDash val="solid"/>
                <a:round/>
                <a:headEnd type="none" w="med" len="med"/>
                <a:tailEnd type="none" w="med" len="med"/>
              </a:ln>
            </p:spPr>
          </p:cxnSp>
        </p:grpSp>
      </p:grpSp>
    </p:spTree>
    <p:extLst>
      <p:ext uri="{BB962C8B-B14F-4D97-AF65-F5344CB8AC3E}">
        <p14:creationId xmlns:p14="http://schemas.microsoft.com/office/powerpoint/2010/main" val="364955955"/>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483"/>
        <p:cNvGrpSpPr/>
        <p:nvPr/>
      </p:nvGrpSpPr>
      <p:grpSpPr>
        <a:xfrm>
          <a:off x="0" y="0"/>
          <a:ext cx="0" cy="0"/>
          <a:chOff x="0" y="0"/>
          <a:chExt cx="0" cy="0"/>
        </a:xfrm>
      </p:grpSpPr>
      <p:sp>
        <p:nvSpPr>
          <p:cNvPr id="484" name="Google Shape;484;p20"/>
          <p:cNvSpPr txBox="1">
            <a:spLocks noGrp="1"/>
          </p:cNvSpPr>
          <p:nvPr>
            <p:ph type="title"/>
          </p:nvPr>
        </p:nvSpPr>
        <p:spPr>
          <a:xfrm>
            <a:off x="959750" y="593367"/>
            <a:ext cx="10269325"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r>
              <a:rPr lang="pt-PT"/>
              <a:t>Clique para editar o estilo de título do Modelo Global</a:t>
            </a:r>
            <a:endParaRPr/>
          </a:p>
        </p:txBody>
      </p:sp>
      <p:sp>
        <p:nvSpPr>
          <p:cNvPr id="485" name="Google Shape;485;p20"/>
          <p:cNvSpPr txBox="1">
            <a:spLocks noGrp="1"/>
          </p:cNvSpPr>
          <p:nvPr>
            <p:ph type="subTitle" idx="1"/>
          </p:nvPr>
        </p:nvSpPr>
        <p:spPr>
          <a:xfrm>
            <a:off x="2998330" y="2567300"/>
            <a:ext cx="2514545" cy="887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866"/>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486" name="Google Shape;486;p20"/>
          <p:cNvSpPr txBox="1">
            <a:spLocks noGrp="1"/>
          </p:cNvSpPr>
          <p:nvPr>
            <p:ph type="subTitle" idx="2"/>
          </p:nvPr>
        </p:nvSpPr>
        <p:spPr>
          <a:xfrm>
            <a:off x="8015556" y="2567300"/>
            <a:ext cx="2514545" cy="887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866"/>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487" name="Google Shape;487;p20"/>
          <p:cNvSpPr txBox="1">
            <a:spLocks noGrp="1"/>
          </p:cNvSpPr>
          <p:nvPr>
            <p:ph type="subTitle" idx="3"/>
          </p:nvPr>
        </p:nvSpPr>
        <p:spPr>
          <a:xfrm>
            <a:off x="2998330" y="4783300"/>
            <a:ext cx="2514545" cy="887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866"/>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488" name="Google Shape;488;p20"/>
          <p:cNvSpPr txBox="1">
            <a:spLocks noGrp="1"/>
          </p:cNvSpPr>
          <p:nvPr>
            <p:ph type="subTitle" idx="4"/>
          </p:nvPr>
        </p:nvSpPr>
        <p:spPr>
          <a:xfrm>
            <a:off x="8015556" y="4783300"/>
            <a:ext cx="2514545" cy="887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866"/>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489" name="Google Shape;489;p20"/>
          <p:cNvSpPr txBox="1">
            <a:spLocks noGrp="1"/>
          </p:cNvSpPr>
          <p:nvPr>
            <p:ph type="subTitle" idx="5"/>
          </p:nvPr>
        </p:nvSpPr>
        <p:spPr>
          <a:xfrm>
            <a:off x="2998330" y="1994100"/>
            <a:ext cx="2514545" cy="57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490" name="Google Shape;490;p20"/>
          <p:cNvSpPr txBox="1">
            <a:spLocks noGrp="1"/>
          </p:cNvSpPr>
          <p:nvPr>
            <p:ph type="subTitle" idx="6"/>
          </p:nvPr>
        </p:nvSpPr>
        <p:spPr>
          <a:xfrm>
            <a:off x="8015556" y="1994100"/>
            <a:ext cx="2514545" cy="57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491" name="Google Shape;491;p20"/>
          <p:cNvSpPr txBox="1">
            <a:spLocks noGrp="1"/>
          </p:cNvSpPr>
          <p:nvPr>
            <p:ph type="subTitle" idx="7"/>
          </p:nvPr>
        </p:nvSpPr>
        <p:spPr>
          <a:xfrm>
            <a:off x="2998330" y="4210100"/>
            <a:ext cx="2514545" cy="57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492" name="Google Shape;492;p20"/>
          <p:cNvSpPr txBox="1">
            <a:spLocks noGrp="1"/>
          </p:cNvSpPr>
          <p:nvPr>
            <p:ph type="subTitle" idx="8"/>
          </p:nvPr>
        </p:nvSpPr>
        <p:spPr>
          <a:xfrm>
            <a:off x="8015556" y="4210100"/>
            <a:ext cx="2514545" cy="57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493" name="Google Shape;493;p20"/>
          <p:cNvSpPr/>
          <p:nvPr/>
        </p:nvSpPr>
        <p:spPr>
          <a:xfrm rot="-3457757">
            <a:off x="10900886" y="5974988"/>
            <a:ext cx="1469568" cy="1469185"/>
          </a:xfrm>
          <a:prstGeom prst="blockArc">
            <a:avLst>
              <a:gd name="adj1" fmla="val 10800000"/>
              <a:gd name="adj2" fmla="val 21320732"/>
              <a:gd name="adj3" fmla="val 19317"/>
            </a:avLst>
          </a:prstGeom>
          <a:solidFill>
            <a:schemeClr val="dk2"/>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nvGrpSpPr>
          <p:cNvPr id="494" name="Google Shape;494;p20"/>
          <p:cNvGrpSpPr/>
          <p:nvPr/>
        </p:nvGrpSpPr>
        <p:grpSpPr>
          <a:xfrm>
            <a:off x="-20861" y="79005"/>
            <a:ext cx="12027567" cy="6449879"/>
            <a:chOff x="-15650" y="59253"/>
            <a:chExt cx="9023025" cy="4837409"/>
          </a:xfrm>
        </p:grpSpPr>
        <p:cxnSp>
          <p:nvCxnSpPr>
            <p:cNvPr id="495" name="Google Shape;495;p20"/>
            <p:cNvCxnSpPr/>
            <p:nvPr/>
          </p:nvCxnSpPr>
          <p:spPr>
            <a:xfrm>
              <a:off x="-15650" y="4896663"/>
              <a:ext cx="4810500" cy="0"/>
            </a:xfrm>
            <a:prstGeom prst="straightConnector1">
              <a:avLst/>
            </a:prstGeom>
            <a:noFill/>
            <a:ln w="19050" cap="flat" cmpd="sng">
              <a:solidFill>
                <a:schemeClr val="dk1"/>
              </a:solidFill>
              <a:prstDash val="solid"/>
              <a:round/>
              <a:headEnd type="none" w="med" len="med"/>
              <a:tailEnd type="none" w="med" len="med"/>
            </a:ln>
          </p:spPr>
        </p:cxnSp>
        <p:grpSp>
          <p:nvGrpSpPr>
            <p:cNvPr id="496" name="Google Shape;496;p20"/>
            <p:cNvGrpSpPr/>
            <p:nvPr/>
          </p:nvGrpSpPr>
          <p:grpSpPr>
            <a:xfrm>
              <a:off x="7040728" y="59253"/>
              <a:ext cx="1966646" cy="384350"/>
              <a:chOff x="7040728" y="135453"/>
              <a:chExt cx="1966646" cy="384350"/>
            </a:xfrm>
          </p:grpSpPr>
          <p:grpSp>
            <p:nvGrpSpPr>
              <p:cNvPr id="497" name="Google Shape;497;p20"/>
              <p:cNvGrpSpPr/>
              <p:nvPr/>
            </p:nvGrpSpPr>
            <p:grpSpPr>
              <a:xfrm>
                <a:off x="7182038" y="135453"/>
                <a:ext cx="1815322" cy="105128"/>
                <a:chOff x="-1680822" y="302913"/>
                <a:chExt cx="1355022" cy="87900"/>
              </a:xfrm>
            </p:grpSpPr>
            <p:cxnSp>
              <p:nvCxnSpPr>
                <p:cNvPr id="498" name="Google Shape;498;p20"/>
                <p:cNvCxnSpPr/>
                <p:nvPr/>
              </p:nvCxnSpPr>
              <p:spPr>
                <a:xfrm>
                  <a:off x="-1680822"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499" name="Google Shape;499;p20"/>
                <p:cNvCxnSpPr/>
                <p:nvPr/>
              </p:nvCxnSpPr>
              <p:spPr>
                <a:xfrm>
                  <a:off x="-15210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00" name="Google Shape;500;p20"/>
                <p:cNvCxnSpPr/>
                <p:nvPr/>
              </p:nvCxnSpPr>
              <p:spPr>
                <a:xfrm>
                  <a:off x="-14557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01" name="Google Shape;501;p20"/>
                <p:cNvCxnSpPr/>
                <p:nvPr/>
              </p:nvCxnSpPr>
              <p:spPr>
                <a:xfrm>
                  <a:off x="-14034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02" name="Google Shape;502;p20"/>
                <p:cNvCxnSpPr/>
                <p:nvPr/>
              </p:nvCxnSpPr>
              <p:spPr>
                <a:xfrm>
                  <a:off x="-12371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03" name="Google Shape;503;p20"/>
                <p:cNvCxnSpPr/>
                <p:nvPr/>
              </p:nvCxnSpPr>
              <p:spPr>
                <a:xfrm>
                  <a:off x="-11811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04" name="Google Shape;504;p20"/>
                <p:cNvCxnSpPr/>
                <p:nvPr/>
              </p:nvCxnSpPr>
              <p:spPr>
                <a:xfrm>
                  <a:off x="-10672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05" name="Google Shape;505;p20"/>
                <p:cNvCxnSpPr/>
                <p:nvPr/>
              </p:nvCxnSpPr>
              <p:spPr>
                <a:xfrm>
                  <a:off x="-8730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06" name="Google Shape;506;p20"/>
                <p:cNvCxnSpPr/>
                <p:nvPr/>
              </p:nvCxnSpPr>
              <p:spPr>
                <a:xfrm>
                  <a:off x="-8188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07" name="Google Shape;507;p20"/>
                <p:cNvCxnSpPr/>
                <p:nvPr/>
              </p:nvCxnSpPr>
              <p:spPr>
                <a:xfrm>
                  <a:off x="-6488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08" name="Google Shape;508;p20"/>
                <p:cNvCxnSpPr/>
                <p:nvPr/>
              </p:nvCxnSpPr>
              <p:spPr>
                <a:xfrm>
                  <a:off x="-5835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09" name="Google Shape;509;p20"/>
                <p:cNvCxnSpPr/>
                <p:nvPr/>
              </p:nvCxnSpPr>
              <p:spPr>
                <a:xfrm>
                  <a:off x="-4154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10" name="Google Shape;510;p20"/>
                <p:cNvCxnSpPr/>
                <p:nvPr/>
              </p:nvCxnSpPr>
              <p:spPr>
                <a:xfrm>
                  <a:off x="-325800" y="302913"/>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511" name="Google Shape;511;p20"/>
              <p:cNvGrpSpPr/>
              <p:nvPr/>
            </p:nvGrpSpPr>
            <p:grpSpPr>
              <a:xfrm>
                <a:off x="7040728" y="414674"/>
                <a:ext cx="1966646" cy="105128"/>
                <a:chOff x="-1786300" y="536375"/>
                <a:chExt cx="1467975" cy="87900"/>
              </a:xfrm>
            </p:grpSpPr>
            <p:cxnSp>
              <p:nvCxnSpPr>
                <p:cNvPr id="512" name="Google Shape;512;p20"/>
                <p:cNvCxnSpPr/>
                <p:nvPr/>
              </p:nvCxnSpPr>
              <p:spPr>
                <a:xfrm>
                  <a:off x="-318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13" name="Google Shape;513;p20"/>
                <p:cNvCxnSpPr/>
                <p:nvPr/>
              </p:nvCxnSpPr>
              <p:spPr>
                <a:xfrm>
                  <a:off x="-3874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14" name="Google Shape;514;p20"/>
                <p:cNvCxnSpPr/>
                <p:nvPr/>
              </p:nvCxnSpPr>
              <p:spPr>
                <a:xfrm>
                  <a:off x="-5387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15" name="Google Shape;515;p20"/>
                <p:cNvCxnSpPr/>
                <p:nvPr/>
              </p:nvCxnSpPr>
              <p:spPr>
                <a:xfrm>
                  <a:off x="-600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16" name="Google Shape;516;p20"/>
                <p:cNvCxnSpPr/>
                <p:nvPr/>
              </p:nvCxnSpPr>
              <p:spPr>
                <a:xfrm>
                  <a:off x="-7105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17" name="Google Shape;517;p20"/>
                <p:cNvCxnSpPr/>
                <p:nvPr/>
              </p:nvCxnSpPr>
              <p:spPr>
                <a:xfrm>
                  <a:off x="-7815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18" name="Google Shape;518;p20"/>
                <p:cNvCxnSpPr/>
                <p:nvPr/>
              </p:nvCxnSpPr>
              <p:spPr>
                <a:xfrm>
                  <a:off x="-9159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19" name="Google Shape;519;p20"/>
                <p:cNvCxnSpPr/>
                <p:nvPr/>
              </p:nvCxnSpPr>
              <p:spPr>
                <a:xfrm>
                  <a:off x="-10859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20" name="Google Shape;520;p20"/>
                <p:cNvCxnSpPr/>
                <p:nvPr/>
              </p:nvCxnSpPr>
              <p:spPr>
                <a:xfrm>
                  <a:off x="-11531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21" name="Google Shape;521;p20"/>
                <p:cNvCxnSpPr/>
                <p:nvPr/>
              </p:nvCxnSpPr>
              <p:spPr>
                <a:xfrm>
                  <a:off x="-13063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22" name="Google Shape;522;p20"/>
                <p:cNvCxnSpPr/>
                <p:nvPr/>
              </p:nvCxnSpPr>
              <p:spPr>
                <a:xfrm>
                  <a:off x="-14127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23" name="Google Shape;523;p20"/>
                <p:cNvCxnSpPr/>
                <p:nvPr/>
              </p:nvCxnSpPr>
              <p:spPr>
                <a:xfrm>
                  <a:off x="-15266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24" name="Google Shape;524;p20"/>
                <p:cNvCxnSpPr/>
                <p:nvPr/>
              </p:nvCxnSpPr>
              <p:spPr>
                <a:xfrm>
                  <a:off x="-15901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25" name="Google Shape;525;p20"/>
                <p:cNvCxnSpPr/>
                <p:nvPr/>
              </p:nvCxnSpPr>
              <p:spPr>
                <a:xfrm>
                  <a:off x="-1786300" y="536375"/>
                  <a:ext cx="0" cy="87900"/>
                </a:xfrm>
                <a:prstGeom prst="straightConnector1">
                  <a:avLst/>
                </a:prstGeom>
                <a:noFill/>
                <a:ln w="19050" cap="flat" cmpd="sng">
                  <a:solidFill>
                    <a:schemeClr val="dk1"/>
                  </a:solidFill>
                  <a:prstDash val="solid"/>
                  <a:round/>
                  <a:headEnd type="none" w="med" len="med"/>
                  <a:tailEnd type="none" w="med" len="med"/>
                </a:ln>
              </p:spPr>
            </p:cxnSp>
          </p:grpSp>
        </p:grpSp>
      </p:grpSp>
    </p:spTree>
    <p:extLst>
      <p:ext uri="{BB962C8B-B14F-4D97-AF65-F5344CB8AC3E}">
        <p14:creationId xmlns:p14="http://schemas.microsoft.com/office/powerpoint/2010/main" val="857095842"/>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526"/>
        <p:cNvGrpSpPr/>
        <p:nvPr/>
      </p:nvGrpSpPr>
      <p:grpSpPr>
        <a:xfrm>
          <a:off x="0" y="0"/>
          <a:ext cx="0" cy="0"/>
          <a:chOff x="0" y="0"/>
          <a:chExt cx="0" cy="0"/>
        </a:xfrm>
      </p:grpSpPr>
      <p:sp>
        <p:nvSpPr>
          <p:cNvPr id="527" name="Google Shape;527;p21"/>
          <p:cNvSpPr txBox="1">
            <a:spLocks noGrp="1"/>
          </p:cNvSpPr>
          <p:nvPr>
            <p:ph type="title"/>
          </p:nvPr>
        </p:nvSpPr>
        <p:spPr>
          <a:xfrm>
            <a:off x="959750" y="593367"/>
            <a:ext cx="10269325"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r>
              <a:rPr lang="pt-PT"/>
              <a:t>Clique para editar o estilo de título do Modelo Global</a:t>
            </a:r>
            <a:endParaRPr/>
          </a:p>
        </p:txBody>
      </p:sp>
      <p:sp>
        <p:nvSpPr>
          <p:cNvPr id="528" name="Google Shape;528;p21"/>
          <p:cNvSpPr txBox="1">
            <a:spLocks noGrp="1"/>
          </p:cNvSpPr>
          <p:nvPr>
            <p:ph type="subTitle" idx="1"/>
          </p:nvPr>
        </p:nvSpPr>
        <p:spPr>
          <a:xfrm>
            <a:off x="1264771" y="2332227"/>
            <a:ext cx="2647310" cy="1166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6"/>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529" name="Google Shape;529;p21"/>
          <p:cNvSpPr txBox="1">
            <a:spLocks noGrp="1"/>
          </p:cNvSpPr>
          <p:nvPr>
            <p:ph type="subTitle" idx="2"/>
          </p:nvPr>
        </p:nvSpPr>
        <p:spPr>
          <a:xfrm>
            <a:off x="4770758" y="2332227"/>
            <a:ext cx="2647310" cy="1166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6"/>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530" name="Google Shape;530;p21"/>
          <p:cNvSpPr txBox="1">
            <a:spLocks noGrp="1"/>
          </p:cNvSpPr>
          <p:nvPr>
            <p:ph type="subTitle" idx="3"/>
          </p:nvPr>
        </p:nvSpPr>
        <p:spPr>
          <a:xfrm>
            <a:off x="1264771" y="4683000"/>
            <a:ext cx="2647310" cy="1166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6"/>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531" name="Google Shape;531;p21"/>
          <p:cNvSpPr txBox="1">
            <a:spLocks noGrp="1"/>
          </p:cNvSpPr>
          <p:nvPr>
            <p:ph type="subTitle" idx="4"/>
          </p:nvPr>
        </p:nvSpPr>
        <p:spPr>
          <a:xfrm>
            <a:off x="4770758" y="4683000"/>
            <a:ext cx="2647310" cy="1166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6"/>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532" name="Google Shape;532;p21"/>
          <p:cNvSpPr txBox="1">
            <a:spLocks noGrp="1"/>
          </p:cNvSpPr>
          <p:nvPr>
            <p:ph type="subTitle" idx="5"/>
          </p:nvPr>
        </p:nvSpPr>
        <p:spPr>
          <a:xfrm>
            <a:off x="8276744" y="2332227"/>
            <a:ext cx="2647310" cy="1166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6"/>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533" name="Google Shape;533;p21"/>
          <p:cNvSpPr txBox="1">
            <a:spLocks noGrp="1"/>
          </p:cNvSpPr>
          <p:nvPr>
            <p:ph type="subTitle" idx="6"/>
          </p:nvPr>
        </p:nvSpPr>
        <p:spPr>
          <a:xfrm>
            <a:off x="8276744" y="4683000"/>
            <a:ext cx="2647310" cy="1166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866"/>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534" name="Google Shape;534;p21"/>
          <p:cNvSpPr txBox="1">
            <a:spLocks noGrp="1"/>
          </p:cNvSpPr>
          <p:nvPr>
            <p:ph type="subTitle" idx="7"/>
          </p:nvPr>
        </p:nvSpPr>
        <p:spPr>
          <a:xfrm>
            <a:off x="1264771" y="1863933"/>
            <a:ext cx="2647310" cy="56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535" name="Google Shape;535;p21"/>
          <p:cNvSpPr txBox="1">
            <a:spLocks noGrp="1"/>
          </p:cNvSpPr>
          <p:nvPr>
            <p:ph type="subTitle" idx="8"/>
          </p:nvPr>
        </p:nvSpPr>
        <p:spPr>
          <a:xfrm>
            <a:off x="4770758" y="1863933"/>
            <a:ext cx="2647310" cy="56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536" name="Google Shape;536;p21"/>
          <p:cNvSpPr txBox="1">
            <a:spLocks noGrp="1"/>
          </p:cNvSpPr>
          <p:nvPr>
            <p:ph type="subTitle" idx="9"/>
          </p:nvPr>
        </p:nvSpPr>
        <p:spPr>
          <a:xfrm>
            <a:off x="1264771" y="4217000"/>
            <a:ext cx="2647310" cy="57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537" name="Google Shape;537;p21"/>
          <p:cNvSpPr txBox="1">
            <a:spLocks noGrp="1"/>
          </p:cNvSpPr>
          <p:nvPr>
            <p:ph type="subTitle" idx="13"/>
          </p:nvPr>
        </p:nvSpPr>
        <p:spPr>
          <a:xfrm>
            <a:off x="4770758" y="4217000"/>
            <a:ext cx="2647310" cy="57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538" name="Google Shape;538;p21"/>
          <p:cNvSpPr txBox="1">
            <a:spLocks noGrp="1"/>
          </p:cNvSpPr>
          <p:nvPr>
            <p:ph type="subTitle" idx="14"/>
          </p:nvPr>
        </p:nvSpPr>
        <p:spPr>
          <a:xfrm>
            <a:off x="8276744" y="1863933"/>
            <a:ext cx="2647310" cy="56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539" name="Google Shape;539;p21"/>
          <p:cNvSpPr txBox="1">
            <a:spLocks noGrp="1"/>
          </p:cNvSpPr>
          <p:nvPr>
            <p:ph type="subTitle" idx="15"/>
          </p:nvPr>
        </p:nvSpPr>
        <p:spPr>
          <a:xfrm>
            <a:off x="8276744" y="4217000"/>
            <a:ext cx="2647310" cy="57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540" name="Google Shape;540;p21"/>
          <p:cNvSpPr/>
          <p:nvPr/>
        </p:nvSpPr>
        <p:spPr>
          <a:xfrm rot="-2022702">
            <a:off x="10503556" y="6133649"/>
            <a:ext cx="1469129" cy="1469512"/>
          </a:xfrm>
          <a:prstGeom prst="blockArc">
            <a:avLst>
              <a:gd name="adj1" fmla="val 10800000"/>
              <a:gd name="adj2" fmla="val 21320732"/>
              <a:gd name="adj3" fmla="val 19317"/>
            </a:avLst>
          </a:prstGeom>
          <a:solidFill>
            <a:schemeClr val="dk2"/>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nvGrpSpPr>
          <p:cNvPr id="541" name="Google Shape;541;p21"/>
          <p:cNvGrpSpPr/>
          <p:nvPr/>
        </p:nvGrpSpPr>
        <p:grpSpPr>
          <a:xfrm>
            <a:off x="439570" y="82072"/>
            <a:ext cx="11559882" cy="6775929"/>
            <a:chOff x="329763" y="61553"/>
            <a:chExt cx="8672170" cy="5081947"/>
          </a:xfrm>
        </p:grpSpPr>
        <p:cxnSp>
          <p:nvCxnSpPr>
            <p:cNvPr id="542" name="Google Shape;542;p21"/>
            <p:cNvCxnSpPr/>
            <p:nvPr/>
          </p:nvCxnSpPr>
          <p:spPr>
            <a:xfrm rot="10800000">
              <a:off x="329763" y="1911600"/>
              <a:ext cx="0" cy="3231900"/>
            </a:xfrm>
            <a:prstGeom prst="straightConnector1">
              <a:avLst/>
            </a:prstGeom>
            <a:noFill/>
            <a:ln w="19050" cap="flat" cmpd="sng">
              <a:solidFill>
                <a:schemeClr val="dk1"/>
              </a:solidFill>
              <a:prstDash val="solid"/>
              <a:round/>
              <a:headEnd type="none" w="med" len="med"/>
              <a:tailEnd type="none" w="med" len="med"/>
            </a:ln>
          </p:spPr>
        </p:cxnSp>
        <p:grpSp>
          <p:nvGrpSpPr>
            <p:cNvPr id="543" name="Google Shape;543;p21"/>
            <p:cNvGrpSpPr/>
            <p:nvPr/>
          </p:nvGrpSpPr>
          <p:grpSpPr>
            <a:xfrm>
              <a:off x="7445603" y="61553"/>
              <a:ext cx="1556329" cy="384221"/>
              <a:chOff x="7177353" y="4684778"/>
              <a:chExt cx="1556329" cy="384221"/>
            </a:xfrm>
          </p:grpSpPr>
          <p:cxnSp>
            <p:nvCxnSpPr>
              <p:cNvPr id="544" name="Google Shape;544;p21"/>
              <p:cNvCxnSpPr/>
              <p:nvPr/>
            </p:nvCxnSpPr>
            <p:spPr>
              <a:xfrm>
                <a:off x="7532675" y="4684778"/>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45" name="Google Shape;545;p21"/>
              <p:cNvCxnSpPr/>
              <p:nvPr/>
            </p:nvCxnSpPr>
            <p:spPr>
              <a:xfrm>
                <a:off x="7620258" y="4684778"/>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46" name="Google Shape;546;p21"/>
              <p:cNvCxnSpPr/>
              <p:nvPr/>
            </p:nvCxnSpPr>
            <p:spPr>
              <a:xfrm>
                <a:off x="7690325" y="4684778"/>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47" name="Google Shape;547;p21"/>
              <p:cNvCxnSpPr/>
              <p:nvPr/>
            </p:nvCxnSpPr>
            <p:spPr>
              <a:xfrm>
                <a:off x="7913016" y="4684778"/>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48" name="Google Shape;548;p21"/>
              <p:cNvCxnSpPr/>
              <p:nvPr/>
            </p:nvCxnSpPr>
            <p:spPr>
              <a:xfrm>
                <a:off x="7988073" y="4684778"/>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49" name="Google Shape;549;p21"/>
              <p:cNvCxnSpPr/>
              <p:nvPr/>
            </p:nvCxnSpPr>
            <p:spPr>
              <a:xfrm>
                <a:off x="8140698" y="4684778"/>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50" name="Google Shape;550;p21"/>
              <p:cNvCxnSpPr/>
              <p:nvPr/>
            </p:nvCxnSpPr>
            <p:spPr>
              <a:xfrm>
                <a:off x="8400901" y="4684778"/>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51" name="Google Shape;551;p21"/>
              <p:cNvCxnSpPr/>
              <p:nvPr/>
            </p:nvCxnSpPr>
            <p:spPr>
              <a:xfrm>
                <a:off x="8473480" y="4684778"/>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52" name="Google Shape;552;p21"/>
              <p:cNvCxnSpPr/>
              <p:nvPr/>
            </p:nvCxnSpPr>
            <p:spPr>
              <a:xfrm>
                <a:off x="8733683" y="4684778"/>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53" name="Google Shape;553;p21"/>
              <p:cNvCxnSpPr/>
              <p:nvPr/>
            </p:nvCxnSpPr>
            <p:spPr>
              <a:xfrm>
                <a:off x="8733683" y="496399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54" name="Google Shape;554;p21"/>
              <p:cNvCxnSpPr/>
              <p:nvPr/>
            </p:nvCxnSpPr>
            <p:spPr>
              <a:xfrm>
                <a:off x="8618569" y="496399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55" name="Google Shape;555;p21"/>
              <p:cNvCxnSpPr/>
              <p:nvPr/>
            </p:nvCxnSpPr>
            <p:spPr>
              <a:xfrm>
                <a:off x="8523484" y="496399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56" name="Google Shape;556;p21"/>
              <p:cNvCxnSpPr/>
              <p:nvPr/>
            </p:nvCxnSpPr>
            <p:spPr>
              <a:xfrm>
                <a:off x="8343328" y="496399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57" name="Google Shape;557;p21"/>
              <p:cNvCxnSpPr/>
              <p:nvPr/>
            </p:nvCxnSpPr>
            <p:spPr>
              <a:xfrm>
                <a:off x="8115646" y="496399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58" name="Google Shape;558;p21"/>
              <p:cNvCxnSpPr/>
              <p:nvPr/>
            </p:nvCxnSpPr>
            <p:spPr>
              <a:xfrm>
                <a:off x="8025584" y="496399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59" name="Google Shape;559;p21"/>
              <p:cNvCxnSpPr/>
              <p:nvPr/>
            </p:nvCxnSpPr>
            <p:spPr>
              <a:xfrm>
                <a:off x="7820409" y="496399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60" name="Google Shape;560;p21"/>
              <p:cNvCxnSpPr/>
              <p:nvPr/>
            </p:nvCxnSpPr>
            <p:spPr>
              <a:xfrm>
                <a:off x="7677798" y="496399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61" name="Google Shape;561;p21"/>
              <p:cNvCxnSpPr/>
              <p:nvPr/>
            </p:nvCxnSpPr>
            <p:spPr>
              <a:xfrm>
                <a:off x="7525173" y="496399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62" name="Google Shape;562;p21"/>
              <p:cNvCxnSpPr/>
              <p:nvPr/>
            </p:nvCxnSpPr>
            <p:spPr>
              <a:xfrm>
                <a:off x="7440102" y="496399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63" name="Google Shape;563;p21"/>
              <p:cNvCxnSpPr/>
              <p:nvPr/>
            </p:nvCxnSpPr>
            <p:spPr>
              <a:xfrm>
                <a:off x="7177353" y="4963999"/>
                <a:ext cx="0" cy="105000"/>
              </a:xfrm>
              <a:prstGeom prst="straightConnector1">
                <a:avLst/>
              </a:prstGeom>
              <a:noFill/>
              <a:ln w="19050" cap="flat" cmpd="sng">
                <a:solidFill>
                  <a:schemeClr val="dk1"/>
                </a:solidFill>
                <a:prstDash val="solid"/>
                <a:round/>
                <a:headEnd type="none" w="med" len="med"/>
                <a:tailEnd type="none" w="med" len="med"/>
              </a:ln>
            </p:spPr>
          </p:cxnSp>
        </p:grpSp>
      </p:grpSp>
    </p:spTree>
    <p:extLst>
      <p:ext uri="{BB962C8B-B14F-4D97-AF65-F5344CB8AC3E}">
        <p14:creationId xmlns:p14="http://schemas.microsoft.com/office/powerpoint/2010/main" val="1661041377"/>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5931088" y="2973951"/>
            <a:ext cx="5307018" cy="18900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799"/>
            </a:lvl1pPr>
            <a:lvl2pPr lvl="1" algn="ctr">
              <a:spcBef>
                <a:spcPts val="0"/>
              </a:spcBef>
              <a:spcAft>
                <a:spcPts val="0"/>
              </a:spcAft>
              <a:buSzPts val="3600"/>
              <a:buNone/>
              <a:defRPr sz="4799"/>
            </a:lvl2pPr>
            <a:lvl3pPr lvl="2" algn="ctr">
              <a:spcBef>
                <a:spcPts val="0"/>
              </a:spcBef>
              <a:spcAft>
                <a:spcPts val="0"/>
              </a:spcAft>
              <a:buSzPts val="3600"/>
              <a:buNone/>
              <a:defRPr sz="4799"/>
            </a:lvl3pPr>
            <a:lvl4pPr lvl="3" algn="ctr">
              <a:spcBef>
                <a:spcPts val="0"/>
              </a:spcBef>
              <a:spcAft>
                <a:spcPts val="0"/>
              </a:spcAft>
              <a:buSzPts val="3600"/>
              <a:buNone/>
              <a:defRPr sz="4799"/>
            </a:lvl4pPr>
            <a:lvl5pPr lvl="4" algn="ctr">
              <a:spcBef>
                <a:spcPts val="0"/>
              </a:spcBef>
              <a:spcAft>
                <a:spcPts val="0"/>
              </a:spcAft>
              <a:buSzPts val="3600"/>
              <a:buNone/>
              <a:defRPr sz="4799"/>
            </a:lvl5pPr>
            <a:lvl6pPr lvl="5" algn="ctr">
              <a:spcBef>
                <a:spcPts val="0"/>
              </a:spcBef>
              <a:spcAft>
                <a:spcPts val="0"/>
              </a:spcAft>
              <a:buSzPts val="3600"/>
              <a:buNone/>
              <a:defRPr sz="4799"/>
            </a:lvl6pPr>
            <a:lvl7pPr lvl="6" algn="ctr">
              <a:spcBef>
                <a:spcPts val="0"/>
              </a:spcBef>
              <a:spcAft>
                <a:spcPts val="0"/>
              </a:spcAft>
              <a:buSzPts val="3600"/>
              <a:buNone/>
              <a:defRPr sz="4799"/>
            </a:lvl7pPr>
            <a:lvl8pPr lvl="7" algn="ctr">
              <a:spcBef>
                <a:spcPts val="0"/>
              </a:spcBef>
              <a:spcAft>
                <a:spcPts val="0"/>
              </a:spcAft>
              <a:buSzPts val="3600"/>
              <a:buNone/>
              <a:defRPr sz="4799"/>
            </a:lvl8pPr>
            <a:lvl9pPr lvl="8" algn="ctr">
              <a:spcBef>
                <a:spcPts val="0"/>
              </a:spcBef>
              <a:spcAft>
                <a:spcPts val="0"/>
              </a:spcAft>
              <a:buSzPts val="3600"/>
              <a:buNone/>
              <a:defRPr sz="4799"/>
            </a:lvl9pPr>
          </a:lstStyle>
          <a:p>
            <a:r>
              <a:rPr lang="pt-PT"/>
              <a:t>Clique para editar o estilo de título do Modelo Global</a:t>
            </a:r>
            <a:endParaRPr/>
          </a:p>
        </p:txBody>
      </p:sp>
      <p:sp>
        <p:nvSpPr>
          <p:cNvPr id="16" name="Google Shape;16;p3"/>
          <p:cNvSpPr txBox="1">
            <a:spLocks noGrp="1"/>
          </p:cNvSpPr>
          <p:nvPr>
            <p:ph type="title" idx="2" hasCustomPrompt="1"/>
          </p:nvPr>
        </p:nvSpPr>
        <p:spPr>
          <a:xfrm>
            <a:off x="5931088" y="1220333"/>
            <a:ext cx="2042268" cy="18900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12797">
                <a:solidFill>
                  <a:schemeClr val="dk2"/>
                </a:solidFill>
              </a:defRPr>
            </a:lvl1pPr>
            <a:lvl2pPr lvl="1" algn="ctr" rtl="0">
              <a:spcBef>
                <a:spcPts val="0"/>
              </a:spcBef>
              <a:spcAft>
                <a:spcPts val="0"/>
              </a:spcAft>
              <a:buSzPts val="6000"/>
              <a:buNone/>
              <a:defRPr sz="7998"/>
            </a:lvl2pPr>
            <a:lvl3pPr lvl="2" algn="ctr" rtl="0">
              <a:spcBef>
                <a:spcPts val="0"/>
              </a:spcBef>
              <a:spcAft>
                <a:spcPts val="0"/>
              </a:spcAft>
              <a:buSzPts val="6000"/>
              <a:buNone/>
              <a:defRPr sz="7998"/>
            </a:lvl3pPr>
            <a:lvl4pPr lvl="3" algn="ctr" rtl="0">
              <a:spcBef>
                <a:spcPts val="0"/>
              </a:spcBef>
              <a:spcAft>
                <a:spcPts val="0"/>
              </a:spcAft>
              <a:buSzPts val="6000"/>
              <a:buNone/>
              <a:defRPr sz="7998"/>
            </a:lvl4pPr>
            <a:lvl5pPr lvl="4" algn="ctr" rtl="0">
              <a:spcBef>
                <a:spcPts val="0"/>
              </a:spcBef>
              <a:spcAft>
                <a:spcPts val="0"/>
              </a:spcAft>
              <a:buSzPts val="6000"/>
              <a:buNone/>
              <a:defRPr sz="7998"/>
            </a:lvl5pPr>
            <a:lvl6pPr lvl="5" algn="ctr" rtl="0">
              <a:spcBef>
                <a:spcPts val="0"/>
              </a:spcBef>
              <a:spcAft>
                <a:spcPts val="0"/>
              </a:spcAft>
              <a:buSzPts val="6000"/>
              <a:buNone/>
              <a:defRPr sz="7998"/>
            </a:lvl6pPr>
            <a:lvl7pPr lvl="6" algn="ctr" rtl="0">
              <a:spcBef>
                <a:spcPts val="0"/>
              </a:spcBef>
              <a:spcAft>
                <a:spcPts val="0"/>
              </a:spcAft>
              <a:buSzPts val="6000"/>
              <a:buNone/>
              <a:defRPr sz="7998"/>
            </a:lvl7pPr>
            <a:lvl8pPr lvl="7" algn="ctr" rtl="0">
              <a:spcBef>
                <a:spcPts val="0"/>
              </a:spcBef>
              <a:spcAft>
                <a:spcPts val="0"/>
              </a:spcAft>
              <a:buSzPts val="6000"/>
              <a:buNone/>
              <a:defRPr sz="7998"/>
            </a:lvl8pPr>
            <a:lvl9pPr lvl="8" algn="ctr" rtl="0">
              <a:spcBef>
                <a:spcPts val="0"/>
              </a:spcBef>
              <a:spcAft>
                <a:spcPts val="0"/>
              </a:spcAft>
              <a:buSzPts val="6000"/>
              <a:buNone/>
              <a:defRPr sz="7998"/>
            </a:lvl9pPr>
          </a:lstStyle>
          <a:p>
            <a:r>
              <a:t>xx%</a:t>
            </a:r>
          </a:p>
        </p:txBody>
      </p:sp>
      <p:sp>
        <p:nvSpPr>
          <p:cNvPr id="17" name="Google Shape;17;p3"/>
          <p:cNvSpPr txBox="1">
            <a:spLocks noGrp="1"/>
          </p:cNvSpPr>
          <p:nvPr>
            <p:ph type="subTitle" idx="1"/>
          </p:nvPr>
        </p:nvSpPr>
        <p:spPr>
          <a:xfrm>
            <a:off x="5931088" y="5044451"/>
            <a:ext cx="5307018" cy="59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18" name="Google Shape;18;p3"/>
          <p:cNvSpPr>
            <a:spLocks noGrp="1"/>
          </p:cNvSpPr>
          <p:nvPr>
            <p:ph type="pic" idx="3"/>
          </p:nvPr>
        </p:nvSpPr>
        <p:spPr>
          <a:xfrm>
            <a:off x="950719" y="711800"/>
            <a:ext cx="4325273" cy="5434400"/>
          </a:xfrm>
          <a:prstGeom prst="rect">
            <a:avLst/>
          </a:prstGeom>
          <a:noFill/>
          <a:ln>
            <a:noFill/>
          </a:ln>
        </p:spPr>
      </p:sp>
      <p:cxnSp>
        <p:nvCxnSpPr>
          <p:cNvPr id="19" name="Google Shape;19;p3"/>
          <p:cNvCxnSpPr/>
          <p:nvPr/>
        </p:nvCxnSpPr>
        <p:spPr>
          <a:xfrm>
            <a:off x="5776495" y="328433"/>
            <a:ext cx="6412330" cy="0"/>
          </a:xfrm>
          <a:prstGeom prst="straightConnector1">
            <a:avLst/>
          </a:prstGeom>
          <a:noFill/>
          <a:ln w="19050" cap="flat" cmpd="sng">
            <a:solidFill>
              <a:schemeClr val="dk1"/>
            </a:solidFill>
            <a:prstDash val="solid"/>
            <a:round/>
            <a:headEnd type="none" w="med" len="med"/>
            <a:tailEnd type="none" w="med" len="med"/>
          </a:ln>
        </p:spPr>
      </p:cxnSp>
      <p:sp>
        <p:nvSpPr>
          <p:cNvPr id="20" name="Google Shape;20;p3"/>
          <p:cNvSpPr/>
          <p:nvPr/>
        </p:nvSpPr>
        <p:spPr>
          <a:xfrm rot="-2534469">
            <a:off x="10765520" y="6026207"/>
            <a:ext cx="1468708" cy="1469091"/>
          </a:xfrm>
          <a:prstGeom prst="blockArc">
            <a:avLst>
              <a:gd name="adj1" fmla="val 10800000"/>
              <a:gd name="adj2" fmla="val 21320732"/>
              <a:gd name="adj3" fmla="val 19317"/>
            </a:avLst>
          </a:prstGeom>
          <a:solidFill>
            <a:schemeClr val="dk1"/>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spTree>
    <p:extLst>
      <p:ext uri="{BB962C8B-B14F-4D97-AF65-F5344CB8AC3E}">
        <p14:creationId xmlns:p14="http://schemas.microsoft.com/office/powerpoint/2010/main" val="2520758780"/>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564"/>
        <p:cNvGrpSpPr/>
        <p:nvPr/>
      </p:nvGrpSpPr>
      <p:grpSpPr>
        <a:xfrm>
          <a:off x="0" y="0"/>
          <a:ext cx="0" cy="0"/>
          <a:chOff x="0" y="0"/>
          <a:chExt cx="0" cy="0"/>
        </a:xfrm>
      </p:grpSpPr>
      <p:sp>
        <p:nvSpPr>
          <p:cNvPr id="565" name="Google Shape;565;p22"/>
          <p:cNvSpPr txBox="1">
            <a:spLocks noGrp="1"/>
          </p:cNvSpPr>
          <p:nvPr>
            <p:ph type="title"/>
          </p:nvPr>
        </p:nvSpPr>
        <p:spPr>
          <a:xfrm>
            <a:off x="1128073" y="2268000"/>
            <a:ext cx="3481893" cy="887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t-PT"/>
              <a:t>Clique para editar o estilo de título do Modelo Global</a:t>
            </a:r>
            <a:endParaRPr/>
          </a:p>
        </p:txBody>
      </p:sp>
      <p:sp>
        <p:nvSpPr>
          <p:cNvPr id="566" name="Google Shape;566;p22"/>
          <p:cNvSpPr txBox="1">
            <a:spLocks noGrp="1"/>
          </p:cNvSpPr>
          <p:nvPr>
            <p:ph type="subTitle" idx="1"/>
          </p:nvPr>
        </p:nvSpPr>
        <p:spPr>
          <a:xfrm>
            <a:off x="1128073" y="3155067"/>
            <a:ext cx="3481893" cy="1636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567" name="Google Shape;567;p22"/>
          <p:cNvSpPr/>
          <p:nvPr/>
        </p:nvSpPr>
        <p:spPr>
          <a:xfrm rot="9995497">
            <a:off x="3544813" y="-718597"/>
            <a:ext cx="1469277" cy="1469660"/>
          </a:xfrm>
          <a:prstGeom prst="blockArc">
            <a:avLst>
              <a:gd name="adj1" fmla="val 10800000"/>
              <a:gd name="adj2" fmla="val 21320732"/>
              <a:gd name="adj3" fmla="val 19317"/>
            </a:avLst>
          </a:prstGeom>
          <a:solidFill>
            <a:schemeClr val="dk2"/>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nvGrpSpPr>
          <p:cNvPr id="568" name="Google Shape;568;p22"/>
          <p:cNvGrpSpPr/>
          <p:nvPr/>
        </p:nvGrpSpPr>
        <p:grpSpPr>
          <a:xfrm>
            <a:off x="-20861" y="6275561"/>
            <a:ext cx="12031561" cy="500375"/>
            <a:chOff x="-15650" y="4706670"/>
            <a:chExt cx="9026021" cy="375281"/>
          </a:xfrm>
        </p:grpSpPr>
        <p:grpSp>
          <p:nvGrpSpPr>
            <p:cNvPr id="569" name="Google Shape;569;p22"/>
            <p:cNvGrpSpPr/>
            <p:nvPr/>
          </p:nvGrpSpPr>
          <p:grpSpPr>
            <a:xfrm rot="-5400000">
              <a:off x="8013224" y="4084804"/>
              <a:ext cx="375281" cy="1619013"/>
              <a:chOff x="203249" y="3417904"/>
              <a:chExt cx="375281" cy="1619013"/>
            </a:xfrm>
          </p:grpSpPr>
          <p:grpSp>
            <p:nvGrpSpPr>
              <p:cNvPr id="570" name="Google Shape;570;p22"/>
              <p:cNvGrpSpPr/>
              <p:nvPr/>
            </p:nvGrpSpPr>
            <p:grpSpPr>
              <a:xfrm>
                <a:off x="203249" y="3417904"/>
                <a:ext cx="375281" cy="1614539"/>
                <a:chOff x="180299" y="3562979"/>
                <a:chExt cx="375281" cy="1614539"/>
              </a:xfrm>
            </p:grpSpPr>
            <p:cxnSp>
              <p:nvCxnSpPr>
                <p:cNvPr id="571" name="Google Shape;571;p22"/>
                <p:cNvCxnSpPr/>
                <p:nvPr/>
              </p:nvCxnSpPr>
              <p:spPr>
                <a:xfrm>
                  <a:off x="503080" y="4977417"/>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72" name="Google Shape;572;p22"/>
                <p:cNvCxnSpPr/>
                <p:nvPr/>
              </p:nvCxnSpPr>
              <p:spPr>
                <a:xfrm>
                  <a:off x="503080"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73" name="Google Shape;573;p22"/>
                <p:cNvCxnSpPr/>
                <p:nvPr/>
              </p:nvCxnSpPr>
              <p:spPr>
                <a:xfrm>
                  <a:off x="503080" y="468218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74" name="Google Shape;574;p22"/>
                <p:cNvCxnSpPr/>
                <p:nvPr/>
              </p:nvCxnSpPr>
              <p:spPr>
                <a:xfrm>
                  <a:off x="503080" y="459711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75" name="Google Shape;575;p22"/>
                <p:cNvCxnSpPr/>
                <p:nvPr/>
              </p:nvCxnSpPr>
              <p:spPr>
                <a:xfrm>
                  <a:off x="503080" y="433436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76" name="Google Shape;576;p22"/>
                <p:cNvCxnSpPr/>
                <p:nvPr/>
              </p:nvCxnSpPr>
              <p:spPr>
                <a:xfrm>
                  <a:off x="232799" y="436440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77" name="Google Shape;577;p22"/>
                <p:cNvCxnSpPr/>
                <p:nvPr/>
              </p:nvCxnSpPr>
              <p:spPr>
                <a:xfrm>
                  <a:off x="232799" y="4449475"/>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78" name="Google Shape;578;p22"/>
                <p:cNvCxnSpPr/>
                <p:nvPr/>
              </p:nvCxnSpPr>
              <p:spPr>
                <a:xfrm>
                  <a:off x="232799" y="452202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79" name="Google Shape;579;p22"/>
                <p:cNvCxnSpPr/>
                <p:nvPr/>
              </p:nvCxnSpPr>
              <p:spPr>
                <a:xfrm>
                  <a:off x="232799" y="414171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80" name="Google Shape;580;p22"/>
                <p:cNvCxnSpPr/>
                <p:nvPr/>
              </p:nvCxnSpPr>
              <p:spPr>
                <a:xfrm>
                  <a:off x="232799" y="391654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81" name="Google Shape;581;p22"/>
                <p:cNvCxnSpPr/>
                <p:nvPr/>
              </p:nvCxnSpPr>
              <p:spPr>
                <a:xfrm>
                  <a:off x="232799" y="383897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82" name="Google Shape;582;p22"/>
                <p:cNvCxnSpPr/>
                <p:nvPr/>
              </p:nvCxnSpPr>
              <p:spPr>
                <a:xfrm>
                  <a:off x="232799" y="369884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83" name="Google Shape;583;p22"/>
                <p:cNvCxnSpPr/>
                <p:nvPr/>
              </p:nvCxnSpPr>
              <p:spPr>
                <a:xfrm>
                  <a:off x="232799" y="469216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84" name="Google Shape;584;p22"/>
                <p:cNvCxnSpPr/>
                <p:nvPr/>
              </p:nvCxnSpPr>
              <p:spPr>
                <a:xfrm>
                  <a:off x="232799"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85" name="Google Shape;585;p22"/>
                <p:cNvCxnSpPr/>
                <p:nvPr/>
              </p:nvCxnSpPr>
              <p:spPr>
                <a:xfrm>
                  <a:off x="232799" y="504246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86" name="Google Shape;586;p22"/>
                <p:cNvCxnSpPr/>
                <p:nvPr/>
              </p:nvCxnSpPr>
              <p:spPr>
                <a:xfrm>
                  <a:off x="232799" y="5125019"/>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587" name="Google Shape;587;p22"/>
                <p:cNvCxnSpPr/>
                <p:nvPr/>
              </p:nvCxnSpPr>
              <p:spPr>
                <a:xfrm>
                  <a:off x="232799" y="3510479"/>
                  <a:ext cx="0" cy="105000"/>
                </a:xfrm>
                <a:prstGeom prst="straightConnector1">
                  <a:avLst/>
                </a:prstGeom>
                <a:noFill/>
                <a:ln w="19050" cap="flat" cmpd="sng">
                  <a:solidFill>
                    <a:schemeClr val="dk1"/>
                  </a:solidFill>
                  <a:prstDash val="solid"/>
                  <a:round/>
                  <a:headEnd type="none" w="med" len="med"/>
                  <a:tailEnd type="none" w="med" len="med"/>
                </a:ln>
              </p:spPr>
            </p:cxnSp>
          </p:grpSp>
          <p:cxnSp>
            <p:nvCxnSpPr>
              <p:cNvPr id="588" name="Google Shape;588;p22"/>
              <p:cNvCxnSpPr/>
              <p:nvPr/>
            </p:nvCxnSpPr>
            <p:spPr>
              <a:xfrm>
                <a:off x="526030" y="4984417"/>
                <a:ext cx="0" cy="105000"/>
              </a:xfrm>
              <a:prstGeom prst="straightConnector1">
                <a:avLst/>
              </a:prstGeom>
              <a:noFill/>
              <a:ln w="19050" cap="flat" cmpd="sng">
                <a:solidFill>
                  <a:schemeClr val="dk1"/>
                </a:solidFill>
                <a:prstDash val="solid"/>
                <a:round/>
                <a:headEnd type="none" w="med" len="med"/>
                <a:tailEnd type="none" w="med" len="med"/>
              </a:ln>
            </p:spPr>
          </p:cxnSp>
        </p:grpSp>
        <p:cxnSp>
          <p:nvCxnSpPr>
            <p:cNvPr id="589" name="Google Shape;589;p22"/>
            <p:cNvCxnSpPr/>
            <p:nvPr/>
          </p:nvCxnSpPr>
          <p:spPr>
            <a:xfrm>
              <a:off x="-15650" y="4896663"/>
              <a:ext cx="4810500" cy="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902192502"/>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590"/>
        <p:cNvGrpSpPr/>
        <p:nvPr/>
      </p:nvGrpSpPr>
      <p:grpSpPr>
        <a:xfrm>
          <a:off x="0" y="0"/>
          <a:ext cx="0" cy="0"/>
          <a:chOff x="0" y="0"/>
          <a:chExt cx="0" cy="0"/>
        </a:xfrm>
      </p:grpSpPr>
      <p:sp>
        <p:nvSpPr>
          <p:cNvPr id="591" name="Google Shape;591;p23"/>
          <p:cNvSpPr txBox="1">
            <a:spLocks noGrp="1"/>
          </p:cNvSpPr>
          <p:nvPr>
            <p:ph type="title"/>
          </p:nvPr>
        </p:nvSpPr>
        <p:spPr>
          <a:xfrm>
            <a:off x="3129785" y="719333"/>
            <a:ext cx="5929256" cy="125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8531"/>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r>
              <a:rPr lang="pt-PT"/>
              <a:t>Clique para editar o estilo de título do Modelo Global</a:t>
            </a:r>
            <a:endParaRPr/>
          </a:p>
        </p:txBody>
      </p:sp>
      <p:sp>
        <p:nvSpPr>
          <p:cNvPr id="592" name="Google Shape;592;p23"/>
          <p:cNvSpPr txBox="1">
            <a:spLocks noGrp="1"/>
          </p:cNvSpPr>
          <p:nvPr>
            <p:ph type="subTitle" idx="1"/>
          </p:nvPr>
        </p:nvSpPr>
        <p:spPr>
          <a:xfrm>
            <a:off x="3129785" y="1978533"/>
            <a:ext cx="5929256" cy="14848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593" name="Google Shape;593;p23"/>
          <p:cNvSpPr txBox="1"/>
          <p:nvPr/>
        </p:nvSpPr>
        <p:spPr>
          <a:xfrm>
            <a:off x="3129785" y="4909867"/>
            <a:ext cx="5929256" cy="741600"/>
          </a:xfrm>
          <a:prstGeom prst="rect">
            <a:avLst/>
          </a:prstGeom>
          <a:noFill/>
          <a:ln>
            <a:noFill/>
          </a:ln>
        </p:spPr>
        <p:txBody>
          <a:bodyPr spcFirstLastPara="1" wrap="square" lIns="121868" tIns="121868" rIns="121868" bIns="121868" anchor="t" anchorCtr="0">
            <a:noAutofit/>
          </a:bodyPr>
          <a:lstStyle/>
          <a:p>
            <a:pPr marL="0" lvl="0" indent="0" algn="ctr" rtl="0">
              <a:lnSpc>
                <a:spcPct val="115000"/>
              </a:lnSpc>
              <a:spcBef>
                <a:spcPts val="0"/>
              </a:spcBef>
              <a:spcAft>
                <a:spcPts val="0"/>
              </a:spcAft>
              <a:buNone/>
            </a:pPr>
            <a:r>
              <a:rPr lang="en" sz="1333" b="1">
                <a:solidFill>
                  <a:schemeClr val="dk1"/>
                </a:solidFill>
                <a:latin typeface="Archivo"/>
                <a:ea typeface="Archivo"/>
                <a:cs typeface="Archivo"/>
                <a:sym typeface="Archivo"/>
              </a:rPr>
              <a:t>CREDITS:</a:t>
            </a:r>
            <a:r>
              <a:rPr lang="en" sz="1333">
                <a:solidFill>
                  <a:schemeClr val="dk1"/>
                </a:solidFill>
                <a:latin typeface="Archivo"/>
                <a:ea typeface="Archivo"/>
                <a:cs typeface="Archivo"/>
                <a:sym typeface="Archivo"/>
              </a:rPr>
              <a:t> This presentation template was created by </a:t>
            </a:r>
            <a:r>
              <a:rPr lang="en" sz="1333" b="1" u="sng">
                <a:solidFill>
                  <a:schemeClr val="dk1"/>
                </a:solidFill>
                <a:latin typeface="Archivo"/>
                <a:ea typeface="Archivo"/>
                <a:cs typeface="Archivo"/>
                <a:sym typeface="Archivo"/>
                <a:hlinkClick r:id="rId2">
                  <a:extLst>
                    <a:ext uri="{A12FA001-AC4F-418D-AE19-62706E023703}">
                      <ahyp:hlinkClr xmlns:ahyp="http://schemas.microsoft.com/office/drawing/2018/hyperlinkcolor" val="tx"/>
                    </a:ext>
                  </a:extLst>
                </a:hlinkClick>
              </a:rPr>
              <a:t>Slidesgo</a:t>
            </a:r>
            <a:r>
              <a:rPr lang="en" sz="1333">
                <a:solidFill>
                  <a:schemeClr val="dk1"/>
                </a:solidFill>
                <a:latin typeface="Archivo"/>
                <a:ea typeface="Archivo"/>
                <a:cs typeface="Archivo"/>
                <a:sym typeface="Archivo"/>
              </a:rPr>
              <a:t>, and includes icons by </a:t>
            </a:r>
            <a:r>
              <a:rPr lang="en" sz="1333" b="1" u="sng">
                <a:solidFill>
                  <a:schemeClr val="dk1"/>
                </a:solidFill>
                <a:latin typeface="Archivo"/>
                <a:ea typeface="Archivo"/>
                <a:cs typeface="Archivo"/>
                <a:sym typeface="Archivo"/>
                <a:hlinkClick r:id="rId3">
                  <a:extLst>
                    <a:ext uri="{A12FA001-AC4F-418D-AE19-62706E023703}">
                      <ahyp:hlinkClr xmlns:ahyp="http://schemas.microsoft.com/office/drawing/2018/hyperlinkcolor" val="tx"/>
                    </a:ext>
                  </a:extLst>
                </a:hlinkClick>
              </a:rPr>
              <a:t>Flaticon</a:t>
            </a:r>
            <a:r>
              <a:rPr lang="en" sz="1333">
                <a:solidFill>
                  <a:schemeClr val="dk1"/>
                </a:solidFill>
                <a:latin typeface="Archivo"/>
                <a:ea typeface="Archivo"/>
                <a:cs typeface="Archivo"/>
                <a:sym typeface="Archivo"/>
              </a:rPr>
              <a:t>, and infographics &amp; images by </a:t>
            </a:r>
            <a:r>
              <a:rPr lang="en" sz="1333" b="1" u="sng">
                <a:solidFill>
                  <a:schemeClr val="dk1"/>
                </a:solidFill>
                <a:latin typeface="Archivo"/>
                <a:ea typeface="Archivo"/>
                <a:cs typeface="Archivo"/>
                <a:sym typeface="Archivo"/>
                <a:hlinkClick r:id="rId4">
                  <a:extLst>
                    <a:ext uri="{A12FA001-AC4F-418D-AE19-62706E023703}">
                      <ahyp:hlinkClr xmlns:ahyp="http://schemas.microsoft.com/office/drawing/2018/hyperlinkcolor" val="tx"/>
                    </a:ext>
                  </a:extLst>
                </a:hlinkClick>
              </a:rPr>
              <a:t>Freepik</a:t>
            </a:r>
            <a:r>
              <a:rPr lang="en" sz="1333" u="sng">
                <a:solidFill>
                  <a:schemeClr val="dk1"/>
                </a:solidFill>
                <a:latin typeface="Archivo"/>
                <a:ea typeface="Archivo"/>
                <a:cs typeface="Archivo"/>
                <a:sym typeface="Archivo"/>
              </a:rPr>
              <a:t> </a:t>
            </a:r>
            <a:endParaRPr sz="1333" b="1" u="sng">
              <a:solidFill>
                <a:schemeClr val="dk1"/>
              </a:solidFill>
              <a:latin typeface="Archivo"/>
              <a:ea typeface="Archivo"/>
              <a:cs typeface="Archivo"/>
              <a:sym typeface="Archivo"/>
            </a:endParaRPr>
          </a:p>
        </p:txBody>
      </p:sp>
      <p:sp>
        <p:nvSpPr>
          <p:cNvPr id="594" name="Google Shape;594;p23"/>
          <p:cNvSpPr/>
          <p:nvPr/>
        </p:nvSpPr>
        <p:spPr>
          <a:xfrm rot="8826610">
            <a:off x="216128" y="-648955"/>
            <a:ext cx="1469161" cy="1469544"/>
          </a:xfrm>
          <a:prstGeom prst="blockArc">
            <a:avLst>
              <a:gd name="adj1" fmla="val 10800000"/>
              <a:gd name="adj2" fmla="val 21320732"/>
              <a:gd name="adj3" fmla="val 19317"/>
            </a:avLst>
          </a:prstGeom>
          <a:solidFill>
            <a:schemeClr val="dk1"/>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nvGrpSpPr>
          <p:cNvPr id="595" name="Google Shape;595;p23"/>
          <p:cNvGrpSpPr/>
          <p:nvPr/>
        </p:nvGrpSpPr>
        <p:grpSpPr>
          <a:xfrm>
            <a:off x="445684" y="2548784"/>
            <a:ext cx="11572887" cy="4309200"/>
            <a:chOff x="334350" y="1911588"/>
            <a:chExt cx="8681926" cy="3231900"/>
          </a:xfrm>
        </p:grpSpPr>
        <p:grpSp>
          <p:nvGrpSpPr>
            <p:cNvPr id="596" name="Google Shape;596;p23"/>
            <p:cNvGrpSpPr/>
            <p:nvPr/>
          </p:nvGrpSpPr>
          <p:grpSpPr>
            <a:xfrm rot="5400000">
              <a:off x="7298704" y="3352896"/>
              <a:ext cx="2780514" cy="654631"/>
              <a:chOff x="-2401275" y="302913"/>
              <a:chExt cx="2075475" cy="547350"/>
            </a:xfrm>
          </p:grpSpPr>
          <p:grpSp>
            <p:nvGrpSpPr>
              <p:cNvPr id="597" name="Google Shape;597;p23"/>
              <p:cNvGrpSpPr/>
              <p:nvPr/>
            </p:nvGrpSpPr>
            <p:grpSpPr>
              <a:xfrm>
                <a:off x="-2359625" y="302913"/>
                <a:ext cx="2033825" cy="87900"/>
                <a:chOff x="-2359625" y="302913"/>
                <a:chExt cx="2033825" cy="87900"/>
              </a:xfrm>
            </p:grpSpPr>
            <p:cxnSp>
              <p:nvCxnSpPr>
                <p:cNvPr id="598" name="Google Shape;598;p23"/>
                <p:cNvCxnSpPr/>
                <p:nvPr/>
              </p:nvCxnSpPr>
              <p:spPr>
                <a:xfrm>
                  <a:off x="-23596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99" name="Google Shape;599;p23"/>
                <p:cNvCxnSpPr/>
                <p:nvPr/>
              </p:nvCxnSpPr>
              <p:spPr>
                <a:xfrm>
                  <a:off x="-22886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00" name="Google Shape;600;p23"/>
                <p:cNvCxnSpPr/>
                <p:nvPr/>
              </p:nvCxnSpPr>
              <p:spPr>
                <a:xfrm>
                  <a:off x="-21822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01" name="Google Shape;601;p23"/>
                <p:cNvCxnSpPr/>
                <p:nvPr/>
              </p:nvCxnSpPr>
              <p:spPr>
                <a:xfrm>
                  <a:off x="-21261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02" name="Google Shape;602;p23"/>
                <p:cNvCxnSpPr/>
                <p:nvPr/>
              </p:nvCxnSpPr>
              <p:spPr>
                <a:xfrm>
                  <a:off x="-20645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03" name="Google Shape;603;p23"/>
                <p:cNvCxnSpPr/>
                <p:nvPr/>
              </p:nvCxnSpPr>
              <p:spPr>
                <a:xfrm>
                  <a:off x="-19394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04" name="Google Shape;604;p23"/>
                <p:cNvCxnSpPr/>
                <p:nvPr/>
              </p:nvCxnSpPr>
              <p:spPr>
                <a:xfrm>
                  <a:off x="-17377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05" name="Google Shape;605;p23"/>
                <p:cNvCxnSpPr/>
                <p:nvPr/>
              </p:nvCxnSpPr>
              <p:spPr>
                <a:xfrm>
                  <a:off x="-15210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06" name="Google Shape;606;p23"/>
                <p:cNvCxnSpPr/>
                <p:nvPr/>
              </p:nvCxnSpPr>
              <p:spPr>
                <a:xfrm>
                  <a:off x="-14557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07" name="Google Shape;607;p23"/>
                <p:cNvCxnSpPr/>
                <p:nvPr/>
              </p:nvCxnSpPr>
              <p:spPr>
                <a:xfrm>
                  <a:off x="-14034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08" name="Google Shape;608;p23"/>
                <p:cNvCxnSpPr/>
                <p:nvPr/>
              </p:nvCxnSpPr>
              <p:spPr>
                <a:xfrm>
                  <a:off x="-12371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09" name="Google Shape;609;p23"/>
                <p:cNvCxnSpPr/>
                <p:nvPr/>
              </p:nvCxnSpPr>
              <p:spPr>
                <a:xfrm>
                  <a:off x="-11811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10" name="Google Shape;610;p23"/>
                <p:cNvCxnSpPr/>
                <p:nvPr/>
              </p:nvCxnSpPr>
              <p:spPr>
                <a:xfrm>
                  <a:off x="-10672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11" name="Google Shape;611;p23"/>
                <p:cNvCxnSpPr/>
                <p:nvPr/>
              </p:nvCxnSpPr>
              <p:spPr>
                <a:xfrm>
                  <a:off x="-8730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12" name="Google Shape;612;p23"/>
                <p:cNvCxnSpPr/>
                <p:nvPr/>
              </p:nvCxnSpPr>
              <p:spPr>
                <a:xfrm>
                  <a:off x="-8188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13" name="Google Shape;613;p23"/>
                <p:cNvCxnSpPr/>
                <p:nvPr/>
              </p:nvCxnSpPr>
              <p:spPr>
                <a:xfrm>
                  <a:off x="-6488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14" name="Google Shape;614;p23"/>
                <p:cNvCxnSpPr/>
                <p:nvPr/>
              </p:nvCxnSpPr>
              <p:spPr>
                <a:xfrm>
                  <a:off x="-5835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15" name="Google Shape;615;p23"/>
                <p:cNvCxnSpPr/>
                <p:nvPr/>
              </p:nvCxnSpPr>
              <p:spPr>
                <a:xfrm>
                  <a:off x="-4154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16" name="Google Shape;616;p23"/>
                <p:cNvCxnSpPr/>
                <p:nvPr/>
              </p:nvCxnSpPr>
              <p:spPr>
                <a:xfrm>
                  <a:off x="-325800" y="302913"/>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617" name="Google Shape;617;p23"/>
              <p:cNvGrpSpPr/>
              <p:nvPr/>
            </p:nvGrpSpPr>
            <p:grpSpPr>
              <a:xfrm>
                <a:off x="-1786300" y="536375"/>
                <a:ext cx="1460500" cy="87900"/>
                <a:chOff x="-1786300" y="536375"/>
                <a:chExt cx="1460500" cy="87900"/>
              </a:xfrm>
            </p:grpSpPr>
            <p:cxnSp>
              <p:nvCxnSpPr>
                <p:cNvPr id="618" name="Google Shape;618;p23"/>
                <p:cNvCxnSpPr/>
                <p:nvPr/>
              </p:nvCxnSpPr>
              <p:spPr>
                <a:xfrm>
                  <a:off x="-3258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19" name="Google Shape;619;p23"/>
                <p:cNvCxnSpPr/>
                <p:nvPr/>
              </p:nvCxnSpPr>
              <p:spPr>
                <a:xfrm>
                  <a:off x="-3874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20" name="Google Shape;620;p23"/>
                <p:cNvCxnSpPr/>
                <p:nvPr/>
              </p:nvCxnSpPr>
              <p:spPr>
                <a:xfrm>
                  <a:off x="-5387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21" name="Google Shape;621;p23"/>
                <p:cNvCxnSpPr/>
                <p:nvPr/>
              </p:nvCxnSpPr>
              <p:spPr>
                <a:xfrm>
                  <a:off x="-600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22" name="Google Shape;622;p23"/>
                <p:cNvCxnSpPr/>
                <p:nvPr/>
              </p:nvCxnSpPr>
              <p:spPr>
                <a:xfrm>
                  <a:off x="-7105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23" name="Google Shape;623;p23"/>
                <p:cNvCxnSpPr/>
                <p:nvPr/>
              </p:nvCxnSpPr>
              <p:spPr>
                <a:xfrm>
                  <a:off x="-7815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24" name="Google Shape;624;p23"/>
                <p:cNvCxnSpPr/>
                <p:nvPr/>
              </p:nvCxnSpPr>
              <p:spPr>
                <a:xfrm>
                  <a:off x="-9159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25" name="Google Shape;625;p23"/>
                <p:cNvCxnSpPr/>
                <p:nvPr/>
              </p:nvCxnSpPr>
              <p:spPr>
                <a:xfrm>
                  <a:off x="-10859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26" name="Google Shape;626;p23"/>
                <p:cNvCxnSpPr/>
                <p:nvPr/>
              </p:nvCxnSpPr>
              <p:spPr>
                <a:xfrm>
                  <a:off x="-11531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27" name="Google Shape;627;p23"/>
                <p:cNvCxnSpPr/>
                <p:nvPr/>
              </p:nvCxnSpPr>
              <p:spPr>
                <a:xfrm>
                  <a:off x="-13063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28" name="Google Shape;628;p23"/>
                <p:cNvCxnSpPr/>
                <p:nvPr/>
              </p:nvCxnSpPr>
              <p:spPr>
                <a:xfrm>
                  <a:off x="-14127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29" name="Google Shape;629;p23"/>
                <p:cNvCxnSpPr/>
                <p:nvPr/>
              </p:nvCxnSpPr>
              <p:spPr>
                <a:xfrm>
                  <a:off x="-15266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30" name="Google Shape;630;p23"/>
                <p:cNvCxnSpPr/>
                <p:nvPr/>
              </p:nvCxnSpPr>
              <p:spPr>
                <a:xfrm>
                  <a:off x="-15901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31" name="Google Shape;631;p23"/>
                <p:cNvCxnSpPr/>
                <p:nvPr/>
              </p:nvCxnSpPr>
              <p:spPr>
                <a:xfrm>
                  <a:off x="-1786300" y="536375"/>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632" name="Google Shape;632;p23"/>
              <p:cNvGrpSpPr/>
              <p:nvPr/>
            </p:nvGrpSpPr>
            <p:grpSpPr>
              <a:xfrm>
                <a:off x="-2401275" y="762363"/>
                <a:ext cx="2075475" cy="87900"/>
                <a:chOff x="-2401275" y="762363"/>
                <a:chExt cx="2075475" cy="87900"/>
              </a:xfrm>
            </p:grpSpPr>
            <p:cxnSp>
              <p:nvCxnSpPr>
                <p:cNvPr id="633" name="Google Shape;633;p23"/>
                <p:cNvCxnSpPr/>
                <p:nvPr/>
              </p:nvCxnSpPr>
              <p:spPr>
                <a:xfrm>
                  <a:off x="-17638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34" name="Google Shape;634;p23"/>
                <p:cNvCxnSpPr/>
                <p:nvPr/>
              </p:nvCxnSpPr>
              <p:spPr>
                <a:xfrm>
                  <a:off x="-17003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35" name="Google Shape;635;p23"/>
                <p:cNvCxnSpPr/>
                <p:nvPr/>
              </p:nvCxnSpPr>
              <p:spPr>
                <a:xfrm>
                  <a:off x="-16462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36" name="Google Shape;636;p23"/>
                <p:cNvCxnSpPr/>
                <p:nvPr/>
              </p:nvCxnSpPr>
              <p:spPr>
                <a:xfrm>
                  <a:off x="-19301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37" name="Google Shape;637;p23"/>
                <p:cNvCxnSpPr/>
                <p:nvPr/>
              </p:nvCxnSpPr>
              <p:spPr>
                <a:xfrm>
                  <a:off x="-20981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38" name="Google Shape;638;p23"/>
                <p:cNvCxnSpPr/>
                <p:nvPr/>
              </p:nvCxnSpPr>
              <p:spPr>
                <a:xfrm>
                  <a:off x="-21560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39" name="Google Shape;639;p23"/>
                <p:cNvCxnSpPr/>
                <p:nvPr/>
              </p:nvCxnSpPr>
              <p:spPr>
                <a:xfrm>
                  <a:off x="-22606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40" name="Google Shape;640;p23"/>
                <p:cNvCxnSpPr/>
                <p:nvPr/>
              </p:nvCxnSpPr>
              <p:spPr>
                <a:xfrm>
                  <a:off x="-15192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41" name="Google Shape;641;p23"/>
                <p:cNvCxnSpPr/>
                <p:nvPr/>
              </p:nvCxnSpPr>
              <p:spPr>
                <a:xfrm>
                  <a:off x="-14127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42" name="Google Shape;642;p23"/>
                <p:cNvCxnSpPr/>
                <p:nvPr/>
              </p:nvCxnSpPr>
              <p:spPr>
                <a:xfrm>
                  <a:off x="-12577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43" name="Google Shape;643;p23"/>
                <p:cNvCxnSpPr/>
                <p:nvPr/>
              </p:nvCxnSpPr>
              <p:spPr>
                <a:xfrm>
                  <a:off x="-11961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44" name="Google Shape;644;p23"/>
                <p:cNvCxnSpPr/>
                <p:nvPr/>
              </p:nvCxnSpPr>
              <p:spPr>
                <a:xfrm>
                  <a:off x="-10299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45" name="Google Shape;645;p23"/>
                <p:cNvCxnSpPr/>
                <p:nvPr/>
              </p:nvCxnSpPr>
              <p:spPr>
                <a:xfrm>
                  <a:off x="-9720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46" name="Google Shape;646;p23"/>
                <p:cNvCxnSpPr/>
                <p:nvPr/>
              </p:nvCxnSpPr>
              <p:spPr>
                <a:xfrm>
                  <a:off x="-6545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47" name="Google Shape;647;p23"/>
                <p:cNvCxnSpPr/>
                <p:nvPr/>
              </p:nvCxnSpPr>
              <p:spPr>
                <a:xfrm>
                  <a:off x="-7721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48" name="Google Shape;648;p23"/>
                <p:cNvCxnSpPr/>
                <p:nvPr/>
              </p:nvCxnSpPr>
              <p:spPr>
                <a:xfrm>
                  <a:off x="-6078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49" name="Google Shape;649;p23"/>
                <p:cNvCxnSpPr/>
                <p:nvPr/>
              </p:nvCxnSpPr>
              <p:spPr>
                <a:xfrm>
                  <a:off x="-4359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50" name="Google Shape;650;p23"/>
                <p:cNvCxnSpPr/>
                <p:nvPr/>
              </p:nvCxnSpPr>
              <p:spPr>
                <a:xfrm>
                  <a:off x="-3893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51" name="Google Shape;651;p23"/>
                <p:cNvCxnSpPr/>
                <p:nvPr/>
              </p:nvCxnSpPr>
              <p:spPr>
                <a:xfrm>
                  <a:off x="-3258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52" name="Google Shape;652;p23"/>
                <p:cNvCxnSpPr/>
                <p:nvPr/>
              </p:nvCxnSpPr>
              <p:spPr>
                <a:xfrm>
                  <a:off x="-2401275" y="762363"/>
                  <a:ext cx="0" cy="87900"/>
                </a:xfrm>
                <a:prstGeom prst="straightConnector1">
                  <a:avLst/>
                </a:prstGeom>
                <a:noFill/>
                <a:ln w="19050" cap="flat" cmpd="sng">
                  <a:solidFill>
                    <a:schemeClr val="dk1"/>
                  </a:solidFill>
                  <a:prstDash val="solid"/>
                  <a:round/>
                  <a:headEnd type="none" w="med" len="med"/>
                  <a:tailEnd type="none" w="med" len="med"/>
                </a:ln>
              </p:spPr>
            </p:cxnSp>
          </p:grpSp>
        </p:grpSp>
        <p:cxnSp>
          <p:nvCxnSpPr>
            <p:cNvPr id="653" name="Google Shape;653;p23"/>
            <p:cNvCxnSpPr/>
            <p:nvPr/>
          </p:nvCxnSpPr>
          <p:spPr>
            <a:xfrm rot="10800000">
              <a:off x="334350" y="1911588"/>
              <a:ext cx="0" cy="32319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172961770"/>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654"/>
        <p:cNvGrpSpPr/>
        <p:nvPr/>
      </p:nvGrpSpPr>
      <p:grpSpPr>
        <a:xfrm>
          <a:off x="0" y="0"/>
          <a:ext cx="0" cy="0"/>
          <a:chOff x="0" y="0"/>
          <a:chExt cx="0" cy="0"/>
        </a:xfrm>
      </p:grpSpPr>
      <p:grpSp>
        <p:nvGrpSpPr>
          <p:cNvPr id="655" name="Google Shape;655;p24"/>
          <p:cNvGrpSpPr/>
          <p:nvPr/>
        </p:nvGrpSpPr>
        <p:grpSpPr>
          <a:xfrm flipH="1">
            <a:off x="9729799" y="1"/>
            <a:ext cx="2045067" cy="8059236"/>
            <a:chOff x="247639" y="0"/>
            <a:chExt cx="1534200" cy="6044427"/>
          </a:xfrm>
        </p:grpSpPr>
        <p:sp>
          <p:nvSpPr>
            <p:cNvPr id="656" name="Google Shape;656;p24"/>
            <p:cNvSpPr/>
            <p:nvPr/>
          </p:nvSpPr>
          <p:spPr>
            <a:xfrm rot="5400000">
              <a:off x="-78300" y="325950"/>
              <a:ext cx="897600" cy="245700"/>
            </a:xfrm>
            <a:prstGeom prst="rect">
              <a:avLst/>
            </a:prstGeom>
            <a:solidFill>
              <a:srgbClr val="F5141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sp>
          <p:nvSpPr>
            <p:cNvPr id="657" name="Google Shape;657;p24"/>
            <p:cNvSpPr/>
            <p:nvPr/>
          </p:nvSpPr>
          <p:spPr>
            <a:xfrm rot="-2092008">
              <a:off x="463722" y="4726310"/>
              <a:ext cx="1102033" cy="1102033"/>
            </a:xfrm>
            <a:prstGeom prst="blockArc">
              <a:avLst>
                <a:gd name="adj1" fmla="val 10800000"/>
                <a:gd name="adj2" fmla="val 21320732"/>
                <a:gd name="adj3" fmla="val 193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grpSp>
        <p:nvGrpSpPr>
          <p:cNvPr id="658" name="Google Shape;658;p24"/>
          <p:cNvGrpSpPr/>
          <p:nvPr/>
        </p:nvGrpSpPr>
        <p:grpSpPr>
          <a:xfrm flipH="1">
            <a:off x="-76195" y="79005"/>
            <a:ext cx="6412330" cy="6449879"/>
            <a:chOff x="4327750" y="59253"/>
            <a:chExt cx="4810500" cy="4837409"/>
          </a:xfrm>
        </p:grpSpPr>
        <p:grpSp>
          <p:nvGrpSpPr>
            <p:cNvPr id="659" name="Google Shape;659;p24"/>
            <p:cNvGrpSpPr/>
            <p:nvPr/>
          </p:nvGrpSpPr>
          <p:grpSpPr>
            <a:xfrm>
              <a:off x="7040728" y="59253"/>
              <a:ext cx="1966646" cy="384350"/>
              <a:chOff x="7040728" y="135453"/>
              <a:chExt cx="1966646" cy="384350"/>
            </a:xfrm>
          </p:grpSpPr>
          <p:grpSp>
            <p:nvGrpSpPr>
              <p:cNvPr id="660" name="Google Shape;660;p24"/>
              <p:cNvGrpSpPr/>
              <p:nvPr/>
            </p:nvGrpSpPr>
            <p:grpSpPr>
              <a:xfrm>
                <a:off x="7182038" y="135453"/>
                <a:ext cx="1815322" cy="105128"/>
                <a:chOff x="-1680822" y="302913"/>
                <a:chExt cx="1355022" cy="87900"/>
              </a:xfrm>
            </p:grpSpPr>
            <p:cxnSp>
              <p:nvCxnSpPr>
                <p:cNvPr id="661" name="Google Shape;661;p24"/>
                <p:cNvCxnSpPr/>
                <p:nvPr/>
              </p:nvCxnSpPr>
              <p:spPr>
                <a:xfrm>
                  <a:off x="-1680822"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62" name="Google Shape;662;p24"/>
                <p:cNvCxnSpPr/>
                <p:nvPr/>
              </p:nvCxnSpPr>
              <p:spPr>
                <a:xfrm>
                  <a:off x="-15210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63" name="Google Shape;663;p24"/>
                <p:cNvCxnSpPr/>
                <p:nvPr/>
              </p:nvCxnSpPr>
              <p:spPr>
                <a:xfrm>
                  <a:off x="-14557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64" name="Google Shape;664;p24"/>
                <p:cNvCxnSpPr/>
                <p:nvPr/>
              </p:nvCxnSpPr>
              <p:spPr>
                <a:xfrm>
                  <a:off x="-14034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65" name="Google Shape;665;p24"/>
                <p:cNvCxnSpPr/>
                <p:nvPr/>
              </p:nvCxnSpPr>
              <p:spPr>
                <a:xfrm>
                  <a:off x="-12371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66" name="Google Shape;666;p24"/>
                <p:cNvCxnSpPr/>
                <p:nvPr/>
              </p:nvCxnSpPr>
              <p:spPr>
                <a:xfrm>
                  <a:off x="-11811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67" name="Google Shape;667;p24"/>
                <p:cNvCxnSpPr/>
                <p:nvPr/>
              </p:nvCxnSpPr>
              <p:spPr>
                <a:xfrm>
                  <a:off x="-10672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68" name="Google Shape;668;p24"/>
                <p:cNvCxnSpPr/>
                <p:nvPr/>
              </p:nvCxnSpPr>
              <p:spPr>
                <a:xfrm>
                  <a:off x="-8730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69" name="Google Shape;669;p24"/>
                <p:cNvCxnSpPr/>
                <p:nvPr/>
              </p:nvCxnSpPr>
              <p:spPr>
                <a:xfrm>
                  <a:off x="-8188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70" name="Google Shape;670;p24"/>
                <p:cNvCxnSpPr/>
                <p:nvPr/>
              </p:nvCxnSpPr>
              <p:spPr>
                <a:xfrm>
                  <a:off x="-6488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71" name="Google Shape;671;p24"/>
                <p:cNvCxnSpPr/>
                <p:nvPr/>
              </p:nvCxnSpPr>
              <p:spPr>
                <a:xfrm>
                  <a:off x="-5835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72" name="Google Shape;672;p24"/>
                <p:cNvCxnSpPr/>
                <p:nvPr/>
              </p:nvCxnSpPr>
              <p:spPr>
                <a:xfrm>
                  <a:off x="-4154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73" name="Google Shape;673;p24"/>
                <p:cNvCxnSpPr/>
                <p:nvPr/>
              </p:nvCxnSpPr>
              <p:spPr>
                <a:xfrm>
                  <a:off x="-325800" y="302913"/>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674" name="Google Shape;674;p24"/>
              <p:cNvGrpSpPr/>
              <p:nvPr/>
            </p:nvGrpSpPr>
            <p:grpSpPr>
              <a:xfrm>
                <a:off x="7040728" y="414674"/>
                <a:ext cx="1966646" cy="105128"/>
                <a:chOff x="-1786300" y="536375"/>
                <a:chExt cx="1467975" cy="87900"/>
              </a:xfrm>
            </p:grpSpPr>
            <p:cxnSp>
              <p:nvCxnSpPr>
                <p:cNvPr id="675" name="Google Shape;675;p24"/>
                <p:cNvCxnSpPr/>
                <p:nvPr/>
              </p:nvCxnSpPr>
              <p:spPr>
                <a:xfrm>
                  <a:off x="-318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76" name="Google Shape;676;p24"/>
                <p:cNvCxnSpPr/>
                <p:nvPr/>
              </p:nvCxnSpPr>
              <p:spPr>
                <a:xfrm>
                  <a:off x="-3874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77" name="Google Shape;677;p24"/>
                <p:cNvCxnSpPr/>
                <p:nvPr/>
              </p:nvCxnSpPr>
              <p:spPr>
                <a:xfrm>
                  <a:off x="-5387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78" name="Google Shape;678;p24"/>
                <p:cNvCxnSpPr/>
                <p:nvPr/>
              </p:nvCxnSpPr>
              <p:spPr>
                <a:xfrm>
                  <a:off x="-600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79" name="Google Shape;679;p24"/>
                <p:cNvCxnSpPr/>
                <p:nvPr/>
              </p:nvCxnSpPr>
              <p:spPr>
                <a:xfrm>
                  <a:off x="-7105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80" name="Google Shape;680;p24"/>
                <p:cNvCxnSpPr/>
                <p:nvPr/>
              </p:nvCxnSpPr>
              <p:spPr>
                <a:xfrm>
                  <a:off x="-7815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81" name="Google Shape;681;p24"/>
                <p:cNvCxnSpPr/>
                <p:nvPr/>
              </p:nvCxnSpPr>
              <p:spPr>
                <a:xfrm>
                  <a:off x="-9159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82" name="Google Shape;682;p24"/>
                <p:cNvCxnSpPr/>
                <p:nvPr/>
              </p:nvCxnSpPr>
              <p:spPr>
                <a:xfrm>
                  <a:off x="-10859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83" name="Google Shape;683;p24"/>
                <p:cNvCxnSpPr/>
                <p:nvPr/>
              </p:nvCxnSpPr>
              <p:spPr>
                <a:xfrm>
                  <a:off x="-11531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84" name="Google Shape;684;p24"/>
                <p:cNvCxnSpPr/>
                <p:nvPr/>
              </p:nvCxnSpPr>
              <p:spPr>
                <a:xfrm>
                  <a:off x="-13063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85" name="Google Shape;685;p24"/>
                <p:cNvCxnSpPr/>
                <p:nvPr/>
              </p:nvCxnSpPr>
              <p:spPr>
                <a:xfrm>
                  <a:off x="-14127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86" name="Google Shape;686;p24"/>
                <p:cNvCxnSpPr/>
                <p:nvPr/>
              </p:nvCxnSpPr>
              <p:spPr>
                <a:xfrm>
                  <a:off x="-15266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87" name="Google Shape;687;p24"/>
                <p:cNvCxnSpPr/>
                <p:nvPr/>
              </p:nvCxnSpPr>
              <p:spPr>
                <a:xfrm>
                  <a:off x="-15901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88" name="Google Shape;688;p24"/>
                <p:cNvCxnSpPr/>
                <p:nvPr/>
              </p:nvCxnSpPr>
              <p:spPr>
                <a:xfrm>
                  <a:off x="-1786300" y="536375"/>
                  <a:ext cx="0" cy="87900"/>
                </a:xfrm>
                <a:prstGeom prst="straightConnector1">
                  <a:avLst/>
                </a:prstGeom>
                <a:noFill/>
                <a:ln w="19050" cap="flat" cmpd="sng">
                  <a:solidFill>
                    <a:schemeClr val="dk1"/>
                  </a:solidFill>
                  <a:prstDash val="solid"/>
                  <a:round/>
                  <a:headEnd type="none" w="med" len="med"/>
                  <a:tailEnd type="none" w="med" len="med"/>
                </a:ln>
              </p:spPr>
            </p:cxnSp>
          </p:grpSp>
        </p:grpSp>
        <p:cxnSp>
          <p:nvCxnSpPr>
            <p:cNvPr id="689" name="Google Shape;689;p24"/>
            <p:cNvCxnSpPr/>
            <p:nvPr/>
          </p:nvCxnSpPr>
          <p:spPr>
            <a:xfrm>
              <a:off x="4327750" y="4896663"/>
              <a:ext cx="4810500" cy="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519430951"/>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690"/>
        <p:cNvGrpSpPr/>
        <p:nvPr/>
      </p:nvGrpSpPr>
      <p:grpSpPr>
        <a:xfrm>
          <a:off x="0" y="0"/>
          <a:ext cx="0" cy="0"/>
          <a:chOff x="0" y="0"/>
          <a:chExt cx="0" cy="0"/>
        </a:xfrm>
      </p:grpSpPr>
      <p:sp>
        <p:nvSpPr>
          <p:cNvPr id="691" name="Google Shape;691;p25"/>
          <p:cNvSpPr/>
          <p:nvPr/>
        </p:nvSpPr>
        <p:spPr>
          <a:xfrm rot="7817808">
            <a:off x="-810318" y="240599"/>
            <a:ext cx="1469508" cy="1469125"/>
          </a:xfrm>
          <a:prstGeom prst="blockArc">
            <a:avLst>
              <a:gd name="adj1" fmla="val 10800000"/>
              <a:gd name="adj2" fmla="val 21320732"/>
              <a:gd name="adj3" fmla="val 19317"/>
            </a:avLst>
          </a:prstGeom>
          <a:solidFill>
            <a:schemeClr val="dk2"/>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nvGrpSpPr>
          <p:cNvPr id="692" name="Google Shape;692;p25"/>
          <p:cNvGrpSpPr/>
          <p:nvPr/>
        </p:nvGrpSpPr>
        <p:grpSpPr>
          <a:xfrm>
            <a:off x="164718" y="0"/>
            <a:ext cx="11584537" cy="6703661"/>
            <a:chOff x="123571" y="0"/>
            <a:chExt cx="8690666" cy="5027746"/>
          </a:xfrm>
        </p:grpSpPr>
        <p:cxnSp>
          <p:nvCxnSpPr>
            <p:cNvPr id="693" name="Google Shape;693;p25"/>
            <p:cNvCxnSpPr/>
            <p:nvPr/>
          </p:nvCxnSpPr>
          <p:spPr>
            <a:xfrm rot="10800000">
              <a:off x="8814238" y="0"/>
              <a:ext cx="0" cy="3231900"/>
            </a:xfrm>
            <a:prstGeom prst="straightConnector1">
              <a:avLst/>
            </a:prstGeom>
            <a:noFill/>
            <a:ln w="19050" cap="flat" cmpd="sng">
              <a:solidFill>
                <a:schemeClr val="dk1"/>
              </a:solidFill>
              <a:prstDash val="solid"/>
              <a:round/>
              <a:headEnd type="none" w="med" len="med"/>
              <a:tailEnd type="none" w="med" len="med"/>
            </a:ln>
          </p:spPr>
        </p:cxnSp>
        <p:grpSp>
          <p:nvGrpSpPr>
            <p:cNvPr id="694" name="Google Shape;694;p25"/>
            <p:cNvGrpSpPr/>
            <p:nvPr/>
          </p:nvGrpSpPr>
          <p:grpSpPr>
            <a:xfrm>
              <a:off x="123571" y="4652337"/>
              <a:ext cx="2790528" cy="375409"/>
              <a:chOff x="123571" y="4652337"/>
              <a:chExt cx="2790528" cy="375409"/>
            </a:xfrm>
          </p:grpSpPr>
          <p:grpSp>
            <p:nvGrpSpPr>
              <p:cNvPr id="695" name="Google Shape;695;p25"/>
              <p:cNvGrpSpPr/>
              <p:nvPr/>
            </p:nvGrpSpPr>
            <p:grpSpPr>
              <a:xfrm flipH="1">
                <a:off x="123571" y="4652337"/>
                <a:ext cx="1966646" cy="105128"/>
                <a:chOff x="-1786300" y="536375"/>
                <a:chExt cx="1467975" cy="87900"/>
              </a:xfrm>
            </p:grpSpPr>
            <p:cxnSp>
              <p:nvCxnSpPr>
                <p:cNvPr id="696" name="Google Shape;696;p25"/>
                <p:cNvCxnSpPr/>
                <p:nvPr/>
              </p:nvCxnSpPr>
              <p:spPr>
                <a:xfrm>
                  <a:off x="-318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97" name="Google Shape;697;p25"/>
                <p:cNvCxnSpPr/>
                <p:nvPr/>
              </p:nvCxnSpPr>
              <p:spPr>
                <a:xfrm>
                  <a:off x="-3874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98" name="Google Shape;698;p25"/>
                <p:cNvCxnSpPr/>
                <p:nvPr/>
              </p:nvCxnSpPr>
              <p:spPr>
                <a:xfrm>
                  <a:off x="-5387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99" name="Google Shape;699;p25"/>
                <p:cNvCxnSpPr/>
                <p:nvPr/>
              </p:nvCxnSpPr>
              <p:spPr>
                <a:xfrm>
                  <a:off x="-600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00" name="Google Shape;700;p25"/>
                <p:cNvCxnSpPr/>
                <p:nvPr/>
              </p:nvCxnSpPr>
              <p:spPr>
                <a:xfrm>
                  <a:off x="-7105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01" name="Google Shape;701;p25"/>
                <p:cNvCxnSpPr/>
                <p:nvPr/>
              </p:nvCxnSpPr>
              <p:spPr>
                <a:xfrm>
                  <a:off x="-7815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02" name="Google Shape;702;p25"/>
                <p:cNvCxnSpPr/>
                <p:nvPr/>
              </p:nvCxnSpPr>
              <p:spPr>
                <a:xfrm>
                  <a:off x="-9159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03" name="Google Shape;703;p25"/>
                <p:cNvCxnSpPr/>
                <p:nvPr/>
              </p:nvCxnSpPr>
              <p:spPr>
                <a:xfrm>
                  <a:off x="-10859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04" name="Google Shape;704;p25"/>
                <p:cNvCxnSpPr/>
                <p:nvPr/>
              </p:nvCxnSpPr>
              <p:spPr>
                <a:xfrm>
                  <a:off x="-11531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05" name="Google Shape;705;p25"/>
                <p:cNvCxnSpPr/>
                <p:nvPr/>
              </p:nvCxnSpPr>
              <p:spPr>
                <a:xfrm>
                  <a:off x="-13063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06" name="Google Shape;706;p25"/>
                <p:cNvCxnSpPr/>
                <p:nvPr/>
              </p:nvCxnSpPr>
              <p:spPr>
                <a:xfrm>
                  <a:off x="-14127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07" name="Google Shape;707;p25"/>
                <p:cNvCxnSpPr/>
                <p:nvPr/>
              </p:nvCxnSpPr>
              <p:spPr>
                <a:xfrm>
                  <a:off x="-15266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08" name="Google Shape;708;p25"/>
                <p:cNvCxnSpPr/>
                <p:nvPr/>
              </p:nvCxnSpPr>
              <p:spPr>
                <a:xfrm>
                  <a:off x="-15901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09" name="Google Shape;709;p25"/>
                <p:cNvCxnSpPr/>
                <p:nvPr/>
              </p:nvCxnSpPr>
              <p:spPr>
                <a:xfrm>
                  <a:off x="-1786300" y="536375"/>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710" name="Google Shape;710;p25"/>
              <p:cNvGrpSpPr/>
              <p:nvPr/>
            </p:nvGrpSpPr>
            <p:grpSpPr>
              <a:xfrm flipH="1">
                <a:off x="133586" y="4922618"/>
                <a:ext cx="2780514" cy="105128"/>
                <a:chOff x="-2401275" y="762363"/>
                <a:chExt cx="2075475" cy="87900"/>
              </a:xfrm>
            </p:grpSpPr>
            <p:cxnSp>
              <p:nvCxnSpPr>
                <p:cNvPr id="711" name="Google Shape;711;p25"/>
                <p:cNvCxnSpPr/>
                <p:nvPr/>
              </p:nvCxnSpPr>
              <p:spPr>
                <a:xfrm>
                  <a:off x="-17638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12" name="Google Shape;712;p25"/>
                <p:cNvCxnSpPr/>
                <p:nvPr/>
              </p:nvCxnSpPr>
              <p:spPr>
                <a:xfrm>
                  <a:off x="-17003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13" name="Google Shape;713;p25"/>
                <p:cNvCxnSpPr/>
                <p:nvPr/>
              </p:nvCxnSpPr>
              <p:spPr>
                <a:xfrm>
                  <a:off x="-16462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14" name="Google Shape;714;p25"/>
                <p:cNvCxnSpPr/>
                <p:nvPr/>
              </p:nvCxnSpPr>
              <p:spPr>
                <a:xfrm>
                  <a:off x="-19301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15" name="Google Shape;715;p25"/>
                <p:cNvCxnSpPr/>
                <p:nvPr/>
              </p:nvCxnSpPr>
              <p:spPr>
                <a:xfrm>
                  <a:off x="-20981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16" name="Google Shape;716;p25"/>
                <p:cNvCxnSpPr/>
                <p:nvPr/>
              </p:nvCxnSpPr>
              <p:spPr>
                <a:xfrm>
                  <a:off x="-21560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17" name="Google Shape;717;p25"/>
                <p:cNvCxnSpPr/>
                <p:nvPr/>
              </p:nvCxnSpPr>
              <p:spPr>
                <a:xfrm>
                  <a:off x="-22606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18" name="Google Shape;718;p25"/>
                <p:cNvCxnSpPr/>
                <p:nvPr/>
              </p:nvCxnSpPr>
              <p:spPr>
                <a:xfrm>
                  <a:off x="-15192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19" name="Google Shape;719;p25"/>
                <p:cNvCxnSpPr/>
                <p:nvPr/>
              </p:nvCxnSpPr>
              <p:spPr>
                <a:xfrm>
                  <a:off x="-14127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20" name="Google Shape;720;p25"/>
                <p:cNvCxnSpPr/>
                <p:nvPr/>
              </p:nvCxnSpPr>
              <p:spPr>
                <a:xfrm>
                  <a:off x="-12577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21" name="Google Shape;721;p25"/>
                <p:cNvCxnSpPr/>
                <p:nvPr/>
              </p:nvCxnSpPr>
              <p:spPr>
                <a:xfrm>
                  <a:off x="-11961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22" name="Google Shape;722;p25"/>
                <p:cNvCxnSpPr/>
                <p:nvPr/>
              </p:nvCxnSpPr>
              <p:spPr>
                <a:xfrm>
                  <a:off x="-10299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23" name="Google Shape;723;p25"/>
                <p:cNvCxnSpPr/>
                <p:nvPr/>
              </p:nvCxnSpPr>
              <p:spPr>
                <a:xfrm>
                  <a:off x="-9720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24" name="Google Shape;724;p25"/>
                <p:cNvCxnSpPr/>
                <p:nvPr/>
              </p:nvCxnSpPr>
              <p:spPr>
                <a:xfrm>
                  <a:off x="-6545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25" name="Google Shape;725;p25"/>
                <p:cNvCxnSpPr/>
                <p:nvPr/>
              </p:nvCxnSpPr>
              <p:spPr>
                <a:xfrm>
                  <a:off x="-7721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26" name="Google Shape;726;p25"/>
                <p:cNvCxnSpPr/>
                <p:nvPr/>
              </p:nvCxnSpPr>
              <p:spPr>
                <a:xfrm>
                  <a:off x="-6078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27" name="Google Shape;727;p25"/>
                <p:cNvCxnSpPr/>
                <p:nvPr/>
              </p:nvCxnSpPr>
              <p:spPr>
                <a:xfrm>
                  <a:off x="-4359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28" name="Google Shape;728;p25"/>
                <p:cNvCxnSpPr/>
                <p:nvPr/>
              </p:nvCxnSpPr>
              <p:spPr>
                <a:xfrm>
                  <a:off x="-3893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29" name="Google Shape;729;p25"/>
                <p:cNvCxnSpPr/>
                <p:nvPr/>
              </p:nvCxnSpPr>
              <p:spPr>
                <a:xfrm>
                  <a:off x="-3258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30" name="Google Shape;730;p25"/>
                <p:cNvCxnSpPr/>
                <p:nvPr/>
              </p:nvCxnSpPr>
              <p:spPr>
                <a:xfrm>
                  <a:off x="-2401275" y="762363"/>
                  <a:ext cx="0" cy="87900"/>
                </a:xfrm>
                <a:prstGeom prst="straightConnector1">
                  <a:avLst/>
                </a:prstGeom>
                <a:noFill/>
                <a:ln w="19050" cap="flat" cmpd="sng">
                  <a:solidFill>
                    <a:schemeClr val="dk1"/>
                  </a:solidFill>
                  <a:prstDash val="solid"/>
                  <a:round/>
                  <a:headEnd type="none" w="med" len="med"/>
                  <a:tailEnd type="none" w="med" len="med"/>
                </a:ln>
              </p:spPr>
            </p:cxnSp>
          </p:grpSp>
        </p:grpSp>
      </p:grpSp>
    </p:spTree>
    <p:extLst>
      <p:ext uri="{BB962C8B-B14F-4D97-AF65-F5344CB8AC3E}">
        <p14:creationId xmlns:p14="http://schemas.microsoft.com/office/powerpoint/2010/main" val="3308457273"/>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cSld name="Diapositivo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625176" y="584200"/>
            <a:ext cx="8735325" cy="2000251"/>
          </a:xfrm>
        </p:spPr>
        <p:txBody>
          <a:bodyPr rtlCol="0">
            <a:normAutofit/>
          </a:bodyPr>
          <a:lstStyle>
            <a:lvl1pPr algn="l" rtl="0">
              <a:defRPr sz="5400"/>
            </a:lvl1pPr>
          </a:lstStyle>
          <a:p>
            <a:pPr rtl="0"/>
            <a:r>
              <a:rPr lang="pt-PT"/>
              <a:t>Clique para editar o estilo de título do Modelo Global</a:t>
            </a:r>
            <a:endParaRPr/>
          </a:p>
        </p:txBody>
      </p:sp>
      <p:sp>
        <p:nvSpPr>
          <p:cNvPr id="3" name="Subtítulo 2"/>
          <p:cNvSpPr>
            <a:spLocks noGrp="1"/>
          </p:cNvSpPr>
          <p:nvPr>
            <p:ph type="subTitle" idx="1"/>
          </p:nvPr>
        </p:nvSpPr>
        <p:spPr>
          <a:xfrm>
            <a:off x="1625176" y="2616200"/>
            <a:ext cx="8735325" cy="1752600"/>
          </a:xfrm>
        </p:spPr>
        <p:txBody>
          <a:bodyPr rtlCol="0">
            <a:normAutofit/>
          </a:bodyPr>
          <a:lstStyle>
            <a:lvl1pPr marL="0" indent="0" algn="l" rtl="0">
              <a:spcBef>
                <a:spcPts val="0"/>
              </a:spcBef>
              <a:buNone/>
              <a:defRPr sz="2800" cap="all" spc="200" baseline="0">
                <a:solidFill>
                  <a:schemeClr val="accent1"/>
                </a:solidFill>
              </a:defRPr>
            </a:lvl1pPr>
            <a:lvl2pPr marL="609493" indent="0" algn="ctr" rtl="0">
              <a:buNone/>
              <a:defRPr>
                <a:solidFill>
                  <a:schemeClr val="tx1">
                    <a:tint val="75000"/>
                  </a:schemeClr>
                </a:solidFill>
              </a:defRPr>
            </a:lvl2pPr>
            <a:lvl3pPr marL="1218987" indent="0" algn="ctr" rtl="0">
              <a:buNone/>
              <a:defRPr>
                <a:solidFill>
                  <a:schemeClr val="tx1">
                    <a:tint val="75000"/>
                  </a:schemeClr>
                </a:solidFill>
              </a:defRPr>
            </a:lvl3pPr>
            <a:lvl4pPr marL="1828480" indent="0" algn="ctr" rtl="0">
              <a:buNone/>
              <a:defRPr>
                <a:solidFill>
                  <a:schemeClr val="tx1">
                    <a:tint val="75000"/>
                  </a:schemeClr>
                </a:solidFill>
              </a:defRPr>
            </a:lvl4pPr>
            <a:lvl5pPr marL="2437973" indent="0" algn="ctr" rtl="0">
              <a:buNone/>
              <a:defRPr>
                <a:solidFill>
                  <a:schemeClr val="tx1">
                    <a:tint val="75000"/>
                  </a:schemeClr>
                </a:solidFill>
              </a:defRPr>
            </a:lvl5pPr>
            <a:lvl6pPr marL="3047467" indent="0" algn="ctr" rtl="0">
              <a:buNone/>
              <a:defRPr>
                <a:solidFill>
                  <a:schemeClr val="tx1">
                    <a:tint val="75000"/>
                  </a:schemeClr>
                </a:solidFill>
              </a:defRPr>
            </a:lvl6pPr>
            <a:lvl7pPr marL="3656960" indent="0" algn="ctr" rtl="0">
              <a:buNone/>
              <a:defRPr>
                <a:solidFill>
                  <a:schemeClr val="tx1">
                    <a:tint val="75000"/>
                  </a:schemeClr>
                </a:solidFill>
              </a:defRPr>
            </a:lvl7pPr>
            <a:lvl8pPr marL="4266453" indent="0" algn="ctr" rtl="0">
              <a:buNone/>
              <a:defRPr>
                <a:solidFill>
                  <a:schemeClr val="tx1">
                    <a:tint val="75000"/>
                  </a:schemeClr>
                </a:solidFill>
              </a:defRPr>
            </a:lvl8pPr>
            <a:lvl9pPr marL="4875947" indent="0" algn="ctr" rtl="0">
              <a:buNone/>
              <a:defRPr>
                <a:solidFill>
                  <a:schemeClr val="tx1">
                    <a:tint val="75000"/>
                  </a:schemeClr>
                </a:solidFill>
              </a:defRPr>
            </a:lvl9pPr>
          </a:lstStyle>
          <a:p>
            <a:pPr rtl="0"/>
            <a:r>
              <a:rPr lang="pt-PT"/>
              <a:t>Clique para editar o estilo de subtítulo do Modelo Global</a:t>
            </a:r>
            <a:endParaRPr/>
          </a:p>
        </p:txBody>
      </p:sp>
      <p:sp>
        <p:nvSpPr>
          <p:cNvPr id="22" name="Marcador de Posição da Data 21"/>
          <p:cNvSpPr>
            <a:spLocks noGrp="1"/>
          </p:cNvSpPr>
          <p:nvPr>
            <p:ph type="dt" sz="half" idx="10"/>
          </p:nvPr>
        </p:nvSpPr>
        <p:spPr/>
        <p:txBody>
          <a:bodyPr rtlCol="0"/>
          <a:lstStyle/>
          <a:p>
            <a:pPr rtl="0"/>
            <a:r>
              <a:rPr lang="pt-PT"/>
              <a:t>1/8/2016</a:t>
            </a:r>
            <a:endParaRPr/>
          </a:p>
        </p:txBody>
      </p:sp>
      <p:sp>
        <p:nvSpPr>
          <p:cNvPr id="23" name="Marcador de Posição do Rodapé 22"/>
          <p:cNvSpPr>
            <a:spLocks noGrp="1"/>
          </p:cNvSpPr>
          <p:nvPr>
            <p:ph type="ftr" sz="quarter" idx="11"/>
          </p:nvPr>
        </p:nvSpPr>
        <p:spPr/>
        <p:txBody>
          <a:bodyPr rtlCol="0"/>
          <a:lstStyle/>
          <a:p>
            <a:pPr rtl="0"/>
            <a:endParaRPr/>
          </a:p>
        </p:txBody>
      </p:sp>
      <p:sp>
        <p:nvSpPr>
          <p:cNvPr id="24" name="Marcador de Posição do Número do Diapositivo 23"/>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3082849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ítulo e Objet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PT"/>
              <a:t>Clique para editar o estilo de título do Modelo Global</a:t>
            </a:r>
            <a:endParaRPr/>
          </a:p>
        </p:txBody>
      </p:sp>
      <p:sp>
        <p:nvSpPr>
          <p:cNvPr id="3" name="Marcador de Posição de Conteúdo 2"/>
          <p:cNvSpPr>
            <a:spLocks noGrp="1"/>
          </p:cNvSpPr>
          <p:nvPr>
            <p:ph idx="1"/>
          </p:nvPr>
        </p:nvSpPr>
        <p:spPr/>
        <p:txBody>
          <a:bodyPr rtlCol="0"/>
          <a:lstStyle>
            <a:lvl5pPr algn="l" rtl="0">
              <a:defRPr/>
            </a:lvl5pPr>
            <a:lvl6pPr algn="l" rtl="0">
              <a:defRPr/>
            </a:lvl6pPr>
            <a:lvl7pPr algn="l" rtl="0">
              <a:defRPr/>
            </a:lvl7pPr>
            <a:lvl8pPr algn="l" rtl="0">
              <a:defRPr/>
            </a:lvl8pPr>
            <a:lvl9pPr algn="l" rtl="0">
              <a:defRPr/>
            </a:lvl9pPr>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4" name="Marcador de Posição de Data 3"/>
          <p:cNvSpPr>
            <a:spLocks noGrp="1"/>
          </p:cNvSpPr>
          <p:nvPr>
            <p:ph type="dt" sz="half" idx="10"/>
          </p:nvPr>
        </p:nvSpPr>
        <p:spPr/>
        <p:txBody>
          <a:bodyPr rtlCol="0"/>
          <a:lstStyle/>
          <a:p>
            <a:pPr rtl="0"/>
            <a:r>
              <a:rPr lang="pt-PT"/>
              <a:t>1/8/2016</a:t>
            </a:r>
            <a:endParaRPr/>
          </a:p>
        </p:txBody>
      </p:sp>
      <p:sp>
        <p:nvSpPr>
          <p:cNvPr id="5" name="Marcador de Posição do Rodapé 4"/>
          <p:cNvSpPr>
            <a:spLocks noGrp="1"/>
          </p:cNvSpPr>
          <p:nvPr>
            <p:ph type="ftr" sz="quarter" idx="11"/>
          </p:nvPr>
        </p:nvSpPr>
        <p:spPr/>
        <p:txBody>
          <a:bodyPr rtlCol="0"/>
          <a:lstStyle/>
          <a:p>
            <a:pPr rtl="0"/>
            <a:endParaRPr/>
          </a:p>
        </p:txBody>
      </p:sp>
      <p:sp>
        <p:nvSpPr>
          <p:cNvPr id="6" name="Marcador de Posição de Número do Diapositivo 5"/>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1920581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cSld name="Cabeçalho da Secção">
    <p:spTree>
      <p:nvGrpSpPr>
        <p:cNvPr id="1" name=""/>
        <p:cNvGrpSpPr/>
        <p:nvPr/>
      </p:nvGrpSpPr>
      <p:grpSpPr>
        <a:xfrm>
          <a:off x="0" y="0"/>
          <a:ext cx="0" cy="0"/>
          <a:chOff x="0" y="0"/>
          <a:chExt cx="0" cy="0"/>
        </a:xfrm>
      </p:grpSpPr>
      <p:sp>
        <p:nvSpPr>
          <p:cNvPr id="2" name="Título 1"/>
          <p:cNvSpPr>
            <a:spLocks noGrp="1"/>
          </p:cNvSpPr>
          <p:nvPr>
            <p:ph type="title"/>
          </p:nvPr>
        </p:nvSpPr>
        <p:spPr>
          <a:xfrm>
            <a:off x="1625177" y="2209801"/>
            <a:ext cx="8938472" cy="2764335"/>
          </a:xfrm>
        </p:spPr>
        <p:txBody>
          <a:bodyPr rtlCol="0" anchor="b">
            <a:normAutofit/>
          </a:bodyPr>
          <a:lstStyle>
            <a:lvl1pPr algn="l" rtl="0">
              <a:defRPr sz="5400" b="0" cap="none" baseline="0"/>
            </a:lvl1pPr>
          </a:lstStyle>
          <a:p>
            <a:pPr rtl="0"/>
            <a:r>
              <a:rPr lang="pt-PT"/>
              <a:t>Clique para editar o estilo de título do Modelo Global</a:t>
            </a:r>
            <a:endParaRPr/>
          </a:p>
        </p:txBody>
      </p:sp>
      <p:sp>
        <p:nvSpPr>
          <p:cNvPr id="3" name="Marcador de Posição do Texto 2"/>
          <p:cNvSpPr>
            <a:spLocks noGrp="1"/>
          </p:cNvSpPr>
          <p:nvPr>
            <p:ph type="body" idx="1"/>
          </p:nvPr>
        </p:nvSpPr>
        <p:spPr>
          <a:xfrm>
            <a:off x="1625176" y="4951266"/>
            <a:ext cx="7069519" cy="1220933"/>
          </a:xfrm>
        </p:spPr>
        <p:txBody>
          <a:bodyPr rtlCol="0" anchor="t">
            <a:normAutofit/>
          </a:bodyPr>
          <a:lstStyle>
            <a:lvl1pPr marL="0" indent="0" algn="l" rtl="0">
              <a:spcBef>
                <a:spcPts val="0"/>
              </a:spcBef>
              <a:buNone/>
              <a:defRPr sz="2800" cap="all" spc="200" baseline="0">
                <a:solidFill>
                  <a:schemeClr val="accent1"/>
                </a:solidFill>
              </a:defRPr>
            </a:lvl1pPr>
            <a:lvl2pPr marL="609493" indent="0" algn="l" rtl="0">
              <a:buNone/>
              <a:defRPr sz="2400">
                <a:solidFill>
                  <a:schemeClr val="tx1">
                    <a:tint val="75000"/>
                  </a:schemeClr>
                </a:solidFill>
              </a:defRPr>
            </a:lvl2pPr>
            <a:lvl3pPr marL="1218987" indent="0" algn="l" rtl="0">
              <a:buNone/>
              <a:defRPr sz="2100">
                <a:solidFill>
                  <a:schemeClr val="tx1">
                    <a:tint val="75000"/>
                  </a:schemeClr>
                </a:solidFill>
              </a:defRPr>
            </a:lvl3pPr>
            <a:lvl4pPr marL="1828480" indent="0" algn="l" rtl="0">
              <a:buNone/>
              <a:defRPr sz="1900">
                <a:solidFill>
                  <a:schemeClr val="tx1">
                    <a:tint val="75000"/>
                  </a:schemeClr>
                </a:solidFill>
              </a:defRPr>
            </a:lvl4pPr>
            <a:lvl5pPr marL="2437973" indent="0" algn="l" rtl="0">
              <a:buNone/>
              <a:defRPr sz="1900">
                <a:solidFill>
                  <a:schemeClr val="tx1">
                    <a:tint val="75000"/>
                  </a:schemeClr>
                </a:solidFill>
              </a:defRPr>
            </a:lvl5pPr>
            <a:lvl6pPr marL="3047467" indent="0" algn="l" rtl="0">
              <a:buNone/>
              <a:defRPr sz="1900">
                <a:solidFill>
                  <a:schemeClr val="tx1">
                    <a:tint val="75000"/>
                  </a:schemeClr>
                </a:solidFill>
              </a:defRPr>
            </a:lvl6pPr>
            <a:lvl7pPr marL="3656960" indent="0" algn="l" rtl="0">
              <a:buNone/>
              <a:defRPr sz="1900">
                <a:solidFill>
                  <a:schemeClr val="tx1">
                    <a:tint val="75000"/>
                  </a:schemeClr>
                </a:solidFill>
              </a:defRPr>
            </a:lvl7pPr>
            <a:lvl8pPr marL="4266453" indent="0" algn="l" rtl="0">
              <a:buNone/>
              <a:defRPr sz="1900">
                <a:solidFill>
                  <a:schemeClr val="tx1">
                    <a:tint val="75000"/>
                  </a:schemeClr>
                </a:solidFill>
              </a:defRPr>
            </a:lvl8pPr>
            <a:lvl9pPr marL="4875947" indent="0" algn="l" rtl="0">
              <a:buNone/>
              <a:defRPr sz="1900">
                <a:solidFill>
                  <a:schemeClr val="tx1">
                    <a:tint val="75000"/>
                  </a:schemeClr>
                </a:solidFill>
              </a:defRPr>
            </a:lvl9pPr>
          </a:lstStyle>
          <a:p>
            <a:pPr lvl="0" rtl="0"/>
            <a:r>
              <a:rPr lang="pt-PT"/>
              <a:t>Clique para editar os estilos do texto de Modelo Global</a:t>
            </a:r>
          </a:p>
        </p:txBody>
      </p:sp>
      <p:sp>
        <p:nvSpPr>
          <p:cNvPr id="4" name="Marcador de Posição de Data 3"/>
          <p:cNvSpPr>
            <a:spLocks noGrp="1"/>
          </p:cNvSpPr>
          <p:nvPr>
            <p:ph type="dt" sz="half" idx="10"/>
          </p:nvPr>
        </p:nvSpPr>
        <p:spPr/>
        <p:txBody>
          <a:bodyPr rtlCol="0"/>
          <a:lstStyle/>
          <a:p>
            <a:pPr rtl="0"/>
            <a:r>
              <a:rPr lang="pt-PT"/>
              <a:t>1/8/2016</a:t>
            </a:r>
            <a:endParaRPr/>
          </a:p>
        </p:txBody>
      </p:sp>
      <p:sp>
        <p:nvSpPr>
          <p:cNvPr id="5" name="Marcador de Posição do Rodapé 4"/>
          <p:cNvSpPr>
            <a:spLocks noGrp="1"/>
          </p:cNvSpPr>
          <p:nvPr>
            <p:ph type="ftr" sz="quarter" idx="11"/>
          </p:nvPr>
        </p:nvSpPr>
        <p:spPr/>
        <p:txBody>
          <a:bodyPr rtlCol="0"/>
          <a:lstStyle/>
          <a:p>
            <a:pPr rtl="0"/>
            <a:endParaRPr/>
          </a:p>
        </p:txBody>
      </p:sp>
      <p:sp>
        <p:nvSpPr>
          <p:cNvPr id="6" name="Marcador de Posição de Número do Diapositivo 5"/>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4266281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lgn="l" rtl="0">
              <a:defRPr/>
            </a:lvl1pPr>
          </a:lstStyle>
          <a:p>
            <a:pPr rtl="0"/>
            <a:r>
              <a:rPr lang="pt-PT"/>
              <a:t>Clique para editar o estilo de título do Modelo Global</a:t>
            </a:r>
            <a:endParaRPr/>
          </a:p>
        </p:txBody>
      </p:sp>
      <p:sp>
        <p:nvSpPr>
          <p:cNvPr id="3" name="Marcador de Posição do Texto 2"/>
          <p:cNvSpPr>
            <a:spLocks noGrp="1"/>
          </p:cNvSpPr>
          <p:nvPr>
            <p:ph type="body" idx="1"/>
          </p:nvPr>
        </p:nvSpPr>
        <p:spPr>
          <a:xfrm>
            <a:off x="1218883" y="1701800"/>
            <a:ext cx="5082740" cy="914400"/>
          </a:xfrm>
        </p:spPr>
        <p:txBody>
          <a:bodyPr rtlCol="0" anchor="b">
            <a:normAutofit/>
          </a:bodyPr>
          <a:lstStyle>
            <a:lvl1pPr marL="0" indent="0" algn="l" rtl="0">
              <a:spcBef>
                <a:spcPts val="0"/>
              </a:spcBef>
              <a:buNone/>
              <a:defRPr sz="2800" b="0" cap="all" spc="200" baseline="0">
                <a:solidFill>
                  <a:schemeClr val="accent1"/>
                </a:solidFill>
              </a:defRPr>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pt-PT"/>
              <a:t>Clique para editar os estilos do texto de Modelo Global</a:t>
            </a:r>
          </a:p>
        </p:txBody>
      </p:sp>
      <p:sp>
        <p:nvSpPr>
          <p:cNvPr id="4" name="Marcador de Posição de Conteúdo 3"/>
          <p:cNvSpPr>
            <a:spLocks noGrp="1"/>
          </p:cNvSpPr>
          <p:nvPr>
            <p:ph sz="half" idx="2"/>
          </p:nvPr>
        </p:nvSpPr>
        <p:spPr>
          <a:xfrm>
            <a:off x="1218883" y="2717800"/>
            <a:ext cx="5078677" cy="3454400"/>
          </a:xfrm>
        </p:spPr>
        <p:txBody>
          <a:bodyPr rtlCol="0">
            <a:no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baseline="0"/>
            </a:lvl7pPr>
            <a:lvl8pPr algn="l" rtl="0">
              <a:defRPr sz="2000" baseline="0"/>
            </a:lvl8pPr>
            <a:lvl9pPr algn="l" rtl="0">
              <a:defRPr sz="2000" baseline="0"/>
            </a:lvl9pPr>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5" name="Marcador de Posição de Texto 4"/>
          <p:cNvSpPr>
            <a:spLocks noGrp="1"/>
          </p:cNvSpPr>
          <p:nvPr>
            <p:ph type="body" sz="quarter" idx="3"/>
          </p:nvPr>
        </p:nvSpPr>
        <p:spPr>
          <a:xfrm>
            <a:off x="6496644" y="1701800"/>
            <a:ext cx="5082740" cy="914400"/>
          </a:xfrm>
        </p:spPr>
        <p:txBody>
          <a:bodyPr rtlCol="0" anchor="b">
            <a:normAutofit/>
          </a:bodyPr>
          <a:lstStyle>
            <a:lvl1pPr marL="0" indent="0" algn="l" rtl="0">
              <a:spcBef>
                <a:spcPts val="0"/>
              </a:spcBef>
              <a:buNone/>
              <a:defRPr sz="2800" b="0" cap="all" spc="200" baseline="0">
                <a:solidFill>
                  <a:schemeClr val="accent1"/>
                </a:solidFill>
              </a:defRPr>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pt-PT"/>
              <a:t>Clique para editar os estilos do texto de Modelo Global</a:t>
            </a:r>
          </a:p>
        </p:txBody>
      </p:sp>
      <p:sp>
        <p:nvSpPr>
          <p:cNvPr id="6" name="Marcador de Posição de Conteúdo 5"/>
          <p:cNvSpPr>
            <a:spLocks noGrp="1"/>
          </p:cNvSpPr>
          <p:nvPr>
            <p:ph sz="quarter" idx="4"/>
          </p:nvPr>
        </p:nvSpPr>
        <p:spPr>
          <a:xfrm>
            <a:off x="6500707" y="2717800"/>
            <a:ext cx="5078677" cy="3454400"/>
          </a:xfrm>
        </p:spPr>
        <p:txBody>
          <a:bodyPr rtlCol="0">
            <a:no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baseline="0"/>
            </a:lvl6pPr>
            <a:lvl7pPr algn="l" rtl="0">
              <a:defRPr sz="2000" baseline="0"/>
            </a:lvl7pPr>
            <a:lvl8pPr algn="l" rtl="0">
              <a:defRPr sz="2000" baseline="0"/>
            </a:lvl8pPr>
            <a:lvl9pPr algn="l" rtl="0">
              <a:defRPr sz="2000" baseline="0"/>
            </a:lvl9pPr>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7" name="Marcador de Posição de Data 6"/>
          <p:cNvSpPr>
            <a:spLocks noGrp="1"/>
          </p:cNvSpPr>
          <p:nvPr>
            <p:ph type="dt" sz="half" idx="10"/>
          </p:nvPr>
        </p:nvSpPr>
        <p:spPr/>
        <p:txBody>
          <a:bodyPr rtlCol="0"/>
          <a:lstStyle/>
          <a:p>
            <a:pPr rtl="0"/>
            <a:r>
              <a:rPr lang="pt-PT"/>
              <a:t>1/8/2016</a:t>
            </a:r>
            <a:endParaRPr/>
          </a:p>
        </p:txBody>
      </p:sp>
      <p:sp>
        <p:nvSpPr>
          <p:cNvPr id="8" name="Marcador de Posição do Rodapé 7"/>
          <p:cNvSpPr>
            <a:spLocks noGrp="1"/>
          </p:cNvSpPr>
          <p:nvPr>
            <p:ph type="ftr" sz="quarter" idx="11"/>
          </p:nvPr>
        </p:nvSpPr>
        <p:spPr/>
        <p:txBody>
          <a:bodyPr rtlCol="0"/>
          <a:lstStyle/>
          <a:p>
            <a:pPr rtl="0"/>
            <a:endParaRPr/>
          </a:p>
        </p:txBody>
      </p:sp>
      <p:sp>
        <p:nvSpPr>
          <p:cNvPr id="9" name="Marcador de Posição de Número do Diapositivo 8"/>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1759086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734"/>
        <p:cNvGrpSpPr/>
        <p:nvPr/>
      </p:nvGrpSpPr>
      <p:grpSpPr>
        <a:xfrm>
          <a:off x="0" y="0"/>
          <a:ext cx="0" cy="0"/>
          <a:chOff x="0" y="0"/>
          <a:chExt cx="0" cy="0"/>
        </a:xfrm>
      </p:grpSpPr>
    </p:spTree>
    <p:extLst>
      <p:ext uri="{BB962C8B-B14F-4D97-AF65-F5344CB8AC3E}">
        <p14:creationId xmlns:p14="http://schemas.microsoft.com/office/powerpoint/2010/main" val="9637936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735"/>
        <p:cNvGrpSpPr/>
        <p:nvPr/>
      </p:nvGrpSpPr>
      <p:grpSpPr>
        <a:xfrm>
          <a:off x="0" y="0"/>
          <a:ext cx="0" cy="0"/>
          <a:chOff x="0" y="0"/>
          <a:chExt cx="0" cy="0"/>
        </a:xfrm>
      </p:grpSpPr>
      <p:sp>
        <p:nvSpPr>
          <p:cNvPr id="736" name="Google Shape;736;p28"/>
          <p:cNvSpPr txBox="1">
            <a:spLocks noGrp="1"/>
          </p:cNvSpPr>
          <p:nvPr>
            <p:ph type="title"/>
          </p:nvPr>
        </p:nvSpPr>
        <p:spPr>
          <a:xfrm>
            <a:off x="955451" y="681200"/>
            <a:ext cx="10278123"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r>
              <a:rPr lang="pt-PT"/>
              <a:t>Clique para editar o estilo de título do Modelo Global</a:t>
            </a:r>
            <a:endParaRPr/>
          </a:p>
        </p:txBody>
      </p:sp>
    </p:spTree>
    <p:extLst>
      <p:ext uri="{BB962C8B-B14F-4D97-AF65-F5344CB8AC3E}">
        <p14:creationId xmlns:p14="http://schemas.microsoft.com/office/powerpoint/2010/main" val="3422251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959750" y="593367"/>
            <a:ext cx="10269325"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t-PT"/>
              <a:t>Clique para editar o estilo de título do Modelo Global</a:t>
            </a:r>
            <a:endParaRPr/>
          </a:p>
        </p:txBody>
      </p:sp>
      <p:sp>
        <p:nvSpPr>
          <p:cNvPr id="23" name="Google Shape;23;p4"/>
          <p:cNvSpPr txBox="1">
            <a:spLocks noGrp="1"/>
          </p:cNvSpPr>
          <p:nvPr>
            <p:ph type="body" idx="1"/>
          </p:nvPr>
        </p:nvSpPr>
        <p:spPr>
          <a:xfrm>
            <a:off x="959750" y="1459833"/>
            <a:ext cx="10269325" cy="494400"/>
          </a:xfrm>
          <a:prstGeom prst="rect">
            <a:avLst/>
          </a:prstGeom>
        </p:spPr>
        <p:txBody>
          <a:bodyPr spcFirstLastPara="1" wrap="square" lIns="91425" tIns="91425" rIns="91425" bIns="91425" anchor="t" anchorCtr="0">
            <a:noAutofit/>
          </a:bodyPr>
          <a:lstStyle>
            <a:lvl1pPr marL="609448" lvl="0" indent="-423228" rtl="0">
              <a:lnSpc>
                <a:spcPct val="115000"/>
              </a:lnSpc>
              <a:spcBef>
                <a:spcPts val="0"/>
              </a:spcBef>
              <a:spcAft>
                <a:spcPts val="0"/>
              </a:spcAft>
              <a:buSzPts val="1400"/>
              <a:buChar char="●"/>
              <a:defRPr sz="1600"/>
            </a:lvl1pPr>
            <a:lvl2pPr marL="1218895" lvl="1" indent="-423228" rtl="0">
              <a:lnSpc>
                <a:spcPct val="115000"/>
              </a:lnSpc>
              <a:spcBef>
                <a:spcPts val="0"/>
              </a:spcBef>
              <a:spcAft>
                <a:spcPts val="0"/>
              </a:spcAft>
              <a:buSzPts val="1400"/>
              <a:buChar char="○"/>
              <a:defRPr/>
            </a:lvl2pPr>
            <a:lvl3pPr marL="1828343" lvl="2" indent="-423228" rtl="0">
              <a:lnSpc>
                <a:spcPct val="115000"/>
              </a:lnSpc>
              <a:spcBef>
                <a:spcPts val="2133"/>
              </a:spcBef>
              <a:spcAft>
                <a:spcPts val="0"/>
              </a:spcAft>
              <a:buSzPts val="1400"/>
              <a:buChar char="■"/>
              <a:defRPr/>
            </a:lvl3pPr>
            <a:lvl4pPr marL="2437790" lvl="3" indent="-423228" rtl="0">
              <a:lnSpc>
                <a:spcPct val="115000"/>
              </a:lnSpc>
              <a:spcBef>
                <a:spcPts val="2133"/>
              </a:spcBef>
              <a:spcAft>
                <a:spcPts val="0"/>
              </a:spcAft>
              <a:buSzPts val="1400"/>
              <a:buChar char="●"/>
              <a:defRPr/>
            </a:lvl4pPr>
            <a:lvl5pPr marL="3047238" lvl="4" indent="-423228" rtl="0">
              <a:lnSpc>
                <a:spcPct val="115000"/>
              </a:lnSpc>
              <a:spcBef>
                <a:spcPts val="2133"/>
              </a:spcBef>
              <a:spcAft>
                <a:spcPts val="0"/>
              </a:spcAft>
              <a:buSzPts val="1400"/>
              <a:buChar char="○"/>
              <a:defRPr/>
            </a:lvl5pPr>
            <a:lvl6pPr marL="3656686" lvl="5" indent="-423228" rtl="0">
              <a:lnSpc>
                <a:spcPct val="115000"/>
              </a:lnSpc>
              <a:spcBef>
                <a:spcPts val="2133"/>
              </a:spcBef>
              <a:spcAft>
                <a:spcPts val="0"/>
              </a:spcAft>
              <a:buSzPts val="1400"/>
              <a:buChar char="■"/>
              <a:defRPr/>
            </a:lvl6pPr>
            <a:lvl7pPr marL="4266133" lvl="6" indent="-423228" rtl="0">
              <a:lnSpc>
                <a:spcPct val="115000"/>
              </a:lnSpc>
              <a:spcBef>
                <a:spcPts val="2133"/>
              </a:spcBef>
              <a:spcAft>
                <a:spcPts val="0"/>
              </a:spcAft>
              <a:buSzPts val="1400"/>
              <a:buChar char="●"/>
              <a:defRPr/>
            </a:lvl7pPr>
            <a:lvl8pPr marL="4875581" lvl="7" indent="-423228" rtl="0">
              <a:lnSpc>
                <a:spcPct val="115000"/>
              </a:lnSpc>
              <a:spcBef>
                <a:spcPts val="2133"/>
              </a:spcBef>
              <a:spcAft>
                <a:spcPts val="0"/>
              </a:spcAft>
              <a:buSzPts val="1400"/>
              <a:buChar char="○"/>
              <a:defRPr/>
            </a:lvl8pPr>
            <a:lvl9pPr marL="5485028" lvl="8" indent="-423228" rtl="0">
              <a:lnSpc>
                <a:spcPct val="115000"/>
              </a:lnSpc>
              <a:spcBef>
                <a:spcPts val="2133"/>
              </a:spcBef>
              <a:spcAft>
                <a:spcPts val="2133"/>
              </a:spcAft>
              <a:buSzPts val="1400"/>
              <a:buChar char="■"/>
              <a:defRPr/>
            </a:lvl9pPr>
          </a:lstStyle>
          <a:p>
            <a:pPr lvl="0"/>
            <a:r>
              <a:rPr lang="pt-PT"/>
              <a:t>Clique para editar os estilos do texto de Modelo Global</a:t>
            </a:r>
          </a:p>
        </p:txBody>
      </p:sp>
      <p:sp>
        <p:nvSpPr>
          <p:cNvPr id="24" name="Google Shape;24;p4"/>
          <p:cNvSpPr/>
          <p:nvPr/>
        </p:nvSpPr>
        <p:spPr>
          <a:xfrm rot="8826610">
            <a:off x="9816427" y="-877055"/>
            <a:ext cx="1469161" cy="1469544"/>
          </a:xfrm>
          <a:prstGeom prst="blockArc">
            <a:avLst>
              <a:gd name="adj1" fmla="val 10800000"/>
              <a:gd name="adj2" fmla="val 21320732"/>
              <a:gd name="adj3" fmla="val 19317"/>
            </a:avLst>
          </a:prstGeom>
          <a:solidFill>
            <a:schemeClr val="dk1"/>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nvGrpSpPr>
          <p:cNvPr id="25" name="Google Shape;25;p4"/>
          <p:cNvGrpSpPr/>
          <p:nvPr/>
        </p:nvGrpSpPr>
        <p:grpSpPr>
          <a:xfrm>
            <a:off x="170254" y="4605306"/>
            <a:ext cx="12010906" cy="2158685"/>
            <a:chOff x="127724" y="3453979"/>
            <a:chExt cx="9010526" cy="1619014"/>
          </a:xfrm>
        </p:grpSpPr>
        <p:cxnSp>
          <p:nvCxnSpPr>
            <p:cNvPr id="26" name="Google Shape;26;p4"/>
            <p:cNvCxnSpPr/>
            <p:nvPr/>
          </p:nvCxnSpPr>
          <p:spPr>
            <a:xfrm>
              <a:off x="4327750" y="4896663"/>
              <a:ext cx="4810500" cy="0"/>
            </a:xfrm>
            <a:prstGeom prst="straightConnector1">
              <a:avLst/>
            </a:prstGeom>
            <a:noFill/>
            <a:ln w="19050" cap="flat" cmpd="sng">
              <a:solidFill>
                <a:schemeClr val="dk1"/>
              </a:solidFill>
              <a:prstDash val="solid"/>
              <a:round/>
              <a:headEnd type="none" w="med" len="med"/>
              <a:tailEnd type="none" w="med" len="med"/>
            </a:ln>
          </p:spPr>
        </p:cxnSp>
        <p:grpSp>
          <p:nvGrpSpPr>
            <p:cNvPr id="27" name="Google Shape;27;p4"/>
            <p:cNvGrpSpPr/>
            <p:nvPr/>
          </p:nvGrpSpPr>
          <p:grpSpPr>
            <a:xfrm>
              <a:off x="127724" y="3453979"/>
              <a:ext cx="375281" cy="1619014"/>
              <a:chOff x="203249" y="3417904"/>
              <a:chExt cx="375281" cy="1619014"/>
            </a:xfrm>
          </p:grpSpPr>
          <p:grpSp>
            <p:nvGrpSpPr>
              <p:cNvPr id="28" name="Google Shape;28;p4"/>
              <p:cNvGrpSpPr/>
              <p:nvPr/>
            </p:nvGrpSpPr>
            <p:grpSpPr>
              <a:xfrm>
                <a:off x="203249" y="3417904"/>
                <a:ext cx="375281" cy="1619014"/>
                <a:chOff x="180299" y="3562979"/>
                <a:chExt cx="375281" cy="1619014"/>
              </a:xfrm>
            </p:grpSpPr>
            <p:cxnSp>
              <p:nvCxnSpPr>
                <p:cNvPr id="29" name="Google Shape;29;p4"/>
                <p:cNvCxnSpPr/>
                <p:nvPr/>
              </p:nvCxnSpPr>
              <p:spPr>
                <a:xfrm>
                  <a:off x="503080" y="4977417"/>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0" name="Google Shape;30;p4"/>
                <p:cNvCxnSpPr/>
                <p:nvPr/>
              </p:nvCxnSpPr>
              <p:spPr>
                <a:xfrm>
                  <a:off x="503080"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1" name="Google Shape;31;p4"/>
                <p:cNvCxnSpPr/>
                <p:nvPr/>
              </p:nvCxnSpPr>
              <p:spPr>
                <a:xfrm>
                  <a:off x="503080" y="468218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2" name="Google Shape;32;p4"/>
                <p:cNvCxnSpPr/>
                <p:nvPr/>
              </p:nvCxnSpPr>
              <p:spPr>
                <a:xfrm>
                  <a:off x="503080" y="459711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3" name="Google Shape;33;p4"/>
                <p:cNvCxnSpPr/>
                <p:nvPr/>
              </p:nvCxnSpPr>
              <p:spPr>
                <a:xfrm>
                  <a:off x="503080" y="433436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4" name="Google Shape;34;p4"/>
                <p:cNvCxnSpPr/>
                <p:nvPr/>
              </p:nvCxnSpPr>
              <p:spPr>
                <a:xfrm>
                  <a:off x="232799" y="436440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5" name="Google Shape;35;p4"/>
                <p:cNvCxnSpPr/>
                <p:nvPr/>
              </p:nvCxnSpPr>
              <p:spPr>
                <a:xfrm>
                  <a:off x="232799" y="4449475"/>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6" name="Google Shape;36;p4"/>
                <p:cNvCxnSpPr/>
                <p:nvPr/>
              </p:nvCxnSpPr>
              <p:spPr>
                <a:xfrm>
                  <a:off x="232799" y="452202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7" name="Google Shape;37;p4"/>
                <p:cNvCxnSpPr/>
                <p:nvPr/>
              </p:nvCxnSpPr>
              <p:spPr>
                <a:xfrm>
                  <a:off x="232799" y="414171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4"/>
                <p:cNvCxnSpPr/>
                <p:nvPr/>
              </p:nvCxnSpPr>
              <p:spPr>
                <a:xfrm>
                  <a:off x="232799" y="391654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39" name="Google Shape;39;p4"/>
                <p:cNvCxnSpPr/>
                <p:nvPr/>
              </p:nvCxnSpPr>
              <p:spPr>
                <a:xfrm>
                  <a:off x="232799" y="383897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0" name="Google Shape;40;p4"/>
                <p:cNvCxnSpPr/>
                <p:nvPr/>
              </p:nvCxnSpPr>
              <p:spPr>
                <a:xfrm>
                  <a:off x="232799" y="3698841"/>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1" name="Google Shape;41;p4"/>
                <p:cNvCxnSpPr/>
                <p:nvPr/>
              </p:nvCxnSpPr>
              <p:spPr>
                <a:xfrm>
                  <a:off x="232799" y="4692162"/>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2" name="Google Shape;42;p4"/>
                <p:cNvCxnSpPr/>
                <p:nvPr/>
              </p:nvCxnSpPr>
              <p:spPr>
                <a:xfrm>
                  <a:off x="232799" y="4834806"/>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3" name="Google Shape;43;p4"/>
                <p:cNvCxnSpPr/>
                <p:nvPr/>
              </p:nvCxnSpPr>
              <p:spPr>
                <a:xfrm>
                  <a:off x="232799" y="5042460"/>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4" name="Google Shape;44;p4"/>
                <p:cNvCxnSpPr/>
                <p:nvPr/>
              </p:nvCxnSpPr>
              <p:spPr>
                <a:xfrm>
                  <a:off x="232799" y="5129494"/>
                  <a:ext cx="0" cy="105000"/>
                </a:xfrm>
                <a:prstGeom prst="straightConnector1">
                  <a:avLst/>
                </a:prstGeom>
                <a:noFill/>
                <a:ln w="19050" cap="flat" cmpd="sng">
                  <a:solidFill>
                    <a:schemeClr val="dk1"/>
                  </a:solidFill>
                  <a:prstDash val="solid"/>
                  <a:round/>
                  <a:headEnd type="none" w="med" len="med"/>
                  <a:tailEnd type="none" w="med" len="med"/>
                </a:ln>
              </p:spPr>
            </p:cxnSp>
            <p:cxnSp>
              <p:nvCxnSpPr>
                <p:cNvPr id="45" name="Google Shape;45;p4"/>
                <p:cNvCxnSpPr/>
                <p:nvPr/>
              </p:nvCxnSpPr>
              <p:spPr>
                <a:xfrm>
                  <a:off x="232799" y="3510479"/>
                  <a:ext cx="0" cy="105000"/>
                </a:xfrm>
                <a:prstGeom prst="straightConnector1">
                  <a:avLst/>
                </a:prstGeom>
                <a:noFill/>
                <a:ln w="19050" cap="flat" cmpd="sng">
                  <a:solidFill>
                    <a:schemeClr val="dk1"/>
                  </a:solidFill>
                  <a:prstDash val="solid"/>
                  <a:round/>
                  <a:headEnd type="none" w="med" len="med"/>
                  <a:tailEnd type="none" w="med" len="med"/>
                </a:ln>
              </p:spPr>
            </p:cxnSp>
          </p:grpSp>
          <p:cxnSp>
            <p:nvCxnSpPr>
              <p:cNvPr id="46" name="Google Shape;46;p4"/>
              <p:cNvCxnSpPr/>
              <p:nvPr/>
            </p:nvCxnSpPr>
            <p:spPr>
              <a:xfrm>
                <a:off x="526030" y="4984417"/>
                <a:ext cx="0" cy="105000"/>
              </a:xfrm>
              <a:prstGeom prst="straightConnector1">
                <a:avLst/>
              </a:prstGeom>
              <a:noFill/>
              <a:ln w="19050" cap="flat" cmpd="sng">
                <a:solidFill>
                  <a:schemeClr val="dk1"/>
                </a:solidFill>
                <a:prstDash val="solid"/>
                <a:round/>
                <a:headEnd type="none" w="med" len="med"/>
                <a:tailEnd type="none" w="med" len="med"/>
              </a:ln>
            </p:spPr>
          </p:cxnSp>
        </p:grpSp>
      </p:grpSp>
    </p:spTree>
    <p:extLst>
      <p:ext uri="{BB962C8B-B14F-4D97-AF65-F5344CB8AC3E}">
        <p14:creationId xmlns:p14="http://schemas.microsoft.com/office/powerpoint/2010/main" val="395066553"/>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7"/>
        <p:cNvGrpSpPr/>
        <p:nvPr/>
      </p:nvGrpSpPr>
      <p:grpSpPr>
        <a:xfrm>
          <a:off x="0" y="0"/>
          <a:ext cx="0" cy="0"/>
          <a:chOff x="0" y="0"/>
          <a:chExt cx="0" cy="0"/>
        </a:xfrm>
      </p:grpSpPr>
      <p:sp>
        <p:nvSpPr>
          <p:cNvPr id="48" name="Google Shape;48;p5"/>
          <p:cNvSpPr txBox="1">
            <a:spLocks noGrp="1"/>
          </p:cNvSpPr>
          <p:nvPr>
            <p:ph type="title"/>
          </p:nvPr>
        </p:nvSpPr>
        <p:spPr>
          <a:xfrm>
            <a:off x="959750" y="593367"/>
            <a:ext cx="10269325"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t-PT"/>
              <a:t>Clique para editar o estilo de título do Modelo Global</a:t>
            </a:r>
            <a:endParaRPr/>
          </a:p>
        </p:txBody>
      </p:sp>
      <p:sp>
        <p:nvSpPr>
          <p:cNvPr id="49" name="Google Shape;49;p5"/>
          <p:cNvSpPr txBox="1">
            <a:spLocks noGrp="1"/>
          </p:cNvSpPr>
          <p:nvPr>
            <p:ph type="subTitle" idx="1"/>
          </p:nvPr>
        </p:nvSpPr>
        <p:spPr>
          <a:xfrm>
            <a:off x="6580652" y="5070300"/>
            <a:ext cx="3655848" cy="845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50" name="Google Shape;50;p5"/>
          <p:cNvSpPr txBox="1">
            <a:spLocks noGrp="1"/>
          </p:cNvSpPr>
          <p:nvPr>
            <p:ph type="subTitle" idx="2"/>
          </p:nvPr>
        </p:nvSpPr>
        <p:spPr>
          <a:xfrm>
            <a:off x="1952325" y="5070300"/>
            <a:ext cx="3655848" cy="845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r>
              <a:rPr lang="pt-PT"/>
              <a:t>Clique para editar o estilo de subtítulo do Modelo Global</a:t>
            </a:r>
            <a:endParaRPr/>
          </a:p>
        </p:txBody>
      </p:sp>
      <p:sp>
        <p:nvSpPr>
          <p:cNvPr id="51" name="Google Shape;51;p5"/>
          <p:cNvSpPr txBox="1">
            <a:spLocks noGrp="1"/>
          </p:cNvSpPr>
          <p:nvPr>
            <p:ph type="subTitle" idx="3"/>
          </p:nvPr>
        </p:nvSpPr>
        <p:spPr>
          <a:xfrm>
            <a:off x="6580652" y="4497100"/>
            <a:ext cx="3655848" cy="57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sp>
        <p:nvSpPr>
          <p:cNvPr id="52" name="Google Shape;52;p5"/>
          <p:cNvSpPr txBox="1">
            <a:spLocks noGrp="1"/>
          </p:cNvSpPr>
          <p:nvPr>
            <p:ph type="subTitle" idx="4"/>
          </p:nvPr>
        </p:nvSpPr>
        <p:spPr>
          <a:xfrm>
            <a:off x="1952325" y="4497100"/>
            <a:ext cx="3655848" cy="57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666" b="1">
                <a:latin typeface="Montserrat"/>
                <a:ea typeface="Montserrat"/>
                <a:cs typeface="Montserrat"/>
                <a:sym typeface="Montserrat"/>
              </a:defRPr>
            </a:lvl1pPr>
            <a:lvl2pPr lvl="1" algn="ctr" rtl="0">
              <a:lnSpc>
                <a:spcPct val="115000"/>
              </a:lnSpc>
              <a:spcBef>
                <a:spcPts val="0"/>
              </a:spcBef>
              <a:spcAft>
                <a:spcPts val="0"/>
              </a:spcAft>
              <a:buSzPts val="2200"/>
              <a:buFont typeface="DM Sans"/>
              <a:buNone/>
              <a:defRPr sz="2933"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933"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933"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933"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933"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933"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933"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933" b="1">
                <a:latin typeface="DM Sans"/>
                <a:ea typeface="DM Sans"/>
                <a:cs typeface="DM Sans"/>
                <a:sym typeface="DM Sans"/>
              </a:defRPr>
            </a:lvl9pPr>
          </a:lstStyle>
          <a:p>
            <a:r>
              <a:rPr lang="pt-PT"/>
              <a:t>Clique para editar o estilo de subtítulo do Modelo Global</a:t>
            </a:r>
            <a:endParaRPr/>
          </a:p>
        </p:txBody>
      </p:sp>
      <p:grpSp>
        <p:nvGrpSpPr>
          <p:cNvPr id="53" name="Google Shape;53;p5"/>
          <p:cNvGrpSpPr/>
          <p:nvPr/>
        </p:nvGrpSpPr>
        <p:grpSpPr>
          <a:xfrm>
            <a:off x="439570" y="79005"/>
            <a:ext cx="11567136" cy="6778996"/>
            <a:chOff x="329763" y="59253"/>
            <a:chExt cx="8677612" cy="5084247"/>
          </a:xfrm>
        </p:grpSpPr>
        <p:grpSp>
          <p:nvGrpSpPr>
            <p:cNvPr id="54" name="Google Shape;54;p5"/>
            <p:cNvGrpSpPr/>
            <p:nvPr/>
          </p:nvGrpSpPr>
          <p:grpSpPr>
            <a:xfrm>
              <a:off x="7040728" y="59253"/>
              <a:ext cx="1966646" cy="384350"/>
              <a:chOff x="7040728" y="135453"/>
              <a:chExt cx="1966646" cy="384350"/>
            </a:xfrm>
          </p:grpSpPr>
          <p:grpSp>
            <p:nvGrpSpPr>
              <p:cNvPr id="55" name="Google Shape;55;p5"/>
              <p:cNvGrpSpPr/>
              <p:nvPr/>
            </p:nvGrpSpPr>
            <p:grpSpPr>
              <a:xfrm>
                <a:off x="7182038" y="135453"/>
                <a:ext cx="1815322" cy="105128"/>
                <a:chOff x="-1680822" y="302913"/>
                <a:chExt cx="1355022" cy="87900"/>
              </a:xfrm>
            </p:grpSpPr>
            <p:cxnSp>
              <p:nvCxnSpPr>
                <p:cNvPr id="56" name="Google Shape;56;p5"/>
                <p:cNvCxnSpPr/>
                <p:nvPr/>
              </p:nvCxnSpPr>
              <p:spPr>
                <a:xfrm>
                  <a:off x="-1680822"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7" name="Google Shape;57;p5"/>
                <p:cNvCxnSpPr/>
                <p:nvPr/>
              </p:nvCxnSpPr>
              <p:spPr>
                <a:xfrm>
                  <a:off x="-15210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8" name="Google Shape;58;p5"/>
                <p:cNvCxnSpPr/>
                <p:nvPr/>
              </p:nvCxnSpPr>
              <p:spPr>
                <a:xfrm>
                  <a:off x="-14557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59" name="Google Shape;59;p5"/>
                <p:cNvCxnSpPr/>
                <p:nvPr/>
              </p:nvCxnSpPr>
              <p:spPr>
                <a:xfrm>
                  <a:off x="-14034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0" name="Google Shape;60;p5"/>
                <p:cNvCxnSpPr/>
                <p:nvPr/>
              </p:nvCxnSpPr>
              <p:spPr>
                <a:xfrm>
                  <a:off x="-12371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1" name="Google Shape;61;p5"/>
                <p:cNvCxnSpPr/>
                <p:nvPr/>
              </p:nvCxnSpPr>
              <p:spPr>
                <a:xfrm>
                  <a:off x="-11811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2" name="Google Shape;62;p5"/>
                <p:cNvCxnSpPr/>
                <p:nvPr/>
              </p:nvCxnSpPr>
              <p:spPr>
                <a:xfrm>
                  <a:off x="-10672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3" name="Google Shape;63;p5"/>
                <p:cNvCxnSpPr/>
                <p:nvPr/>
              </p:nvCxnSpPr>
              <p:spPr>
                <a:xfrm>
                  <a:off x="-8730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4" name="Google Shape;64;p5"/>
                <p:cNvCxnSpPr/>
                <p:nvPr/>
              </p:nvCxnSpPr>
              <p:spPr>
                <a:xfrm>
                  <a:off x="-8188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5" name="Google Shape;65;p5"/>
                <p:cNvCxnSpPr/>
                <p:nvPr/>
              </p:nvCxnSpPr>
              <p:spPr>
                <a:xfrm>
                  <a:off x="-6488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5"/>
                <p:cNvCxnSpPr/>
                <p:nvPr/>
              </p:nvCxnSpPr>
              <p:spPr>
                <a:xfrm>
                  <a:off x="-5835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7" name="Google Shape;67;p5"/>
                <p:cNvCxnSpPr/>
                <p:nvPr/>
              </p:nvCxnSpPr>
              <p:spPr>
                <a:xfrm>
                  <a:off x="-4154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68" name="Google Shape;68;p5"/>
                <p:cNvCxnSpPr/>
                <p:nvPr/>
              </p:nvCxnSpPr>
              <p:spPr>
                <a:xfrm>
                  <a:off x="-325800" y="302913"/>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69" name="Google Shape;69;p5"/>
              <p:cNvGrpSpPr/>
              <p:nvPr/>
            </p:nvGrpSpPr>
            <p:grpSpPr>
              <a:xfrm>
                <a:off x="7040728" y="414674"/>
                <a:ext cx="1966646" cy="105128"/>
                <a:chOff x="-1786300" y="536375"/>
                <a:chExt cx="1467975" cy="87900"/>
              </a:xfrm>
            </p:grpSpPr>
            <p:cxnSp>
              <p:nvCxnSpPr>
                <p:cNvPr id="70" name="Google Shape;70;p5"/>
                <p:cNvCxnSpPr/>
                <p:nvPr/>
              </p:nvCxnSpPr>
              <p:spPr>
                <a:xfrm>
                  <a:off x="-318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1" name="Google Shape;71;p5"/>
                <p:cNvCxnSpPr/>
                <p:nvPr/>
              </p:nvCxnSpPr>
              <p:spPr>
                <a:xfrm>
                  <a:off x="-3874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2" name="Google Shape;72;p5"/>
                <p:cNvCxnSpPr/>
                <p:nvPr/>
              </p:nvCxnSpPr>
              <p:spPr>
                <a:xfrm>
                  <a:off x="-5387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5"/>
                <p:cNvCxnSpPr/>
                <p:nvPr/>
              </p:nvCxnSpPr>
              <p:spPr>
                <a:xfrm>
                  <a:off x="-600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4" name="Google Shape;74;p5"/>
                <p:cNvCxnSpPr/>
                <p:nvPr/>
              </p:nvCxnSpPr>
              <p:spPr>
                <a:xfrm>
                  <a:off x="-7105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5" name="Google Shape;75;p5"/>
                <p:cNvCxnSpPr/>
                <p:nvPr/>
              </p:nvCxnSpPr>
              <p:spPr>
                <a:xfrm>
                  <a:off x="-7815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6" name="Google Shape;76;p5"/>
                <p:cNvCxnSpPr/>
                <p:nvPr/>
              </p:nvCxnSpPr>
              <p:spPr>
                <a:xfrm>
                  <a:off x="-9159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7" name="Google Shape;77;p5"/>
                <p:cNvCxnSpPr/>
                <p:nvPr/>
              </p:nvCxnSpPr>
              <p:spPr>
                <a:xfrm>
                  <a:off x="-10859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8" name="Google Shape;78;p5"/>
                <p:cNvCxnSpPr/>
                <p:nvPr/>
              </p:nvCxnSpPr>
              <p:spPr>
                <a:xfrm>
                  <a:off x="-11531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79" name="Google Shape;79;p5"/>
                <p:cNvCxnSpPr/>
                <p:nvPr/>
              </p:nvCxnSpPr>
              <p:spPr>
                <a:xfrm>
                  <a:off x="-13063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80" name="Google Shape;80;p5"/>
                <p:cNvCxnSpPr/>
                <p:nvPr/>
              </p:nvCxnSpPr>
              <p:spPr>
                <a:xfrm>
                  <a:off x="-14127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81" name="Google Shape;81;p5"/>
                <p:cNvCxnSpPr/>
                <p:nvPr/>
              </p:nvCxnSpPr>
              <p:spPr>
                <a:xfrm>
                  <a:off x="-15266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82" name="Google Shape;82;p5"/>
                <p:cNvCxnSpPr/>
                <p:nvPr/>
              </p:nvCxnSpPr>
              <p:spPr>
                <a:xfrm>
                  <a:off x="-15901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83" name="Google Shape;83;p5"/>
                <p:cNvCxnSpPr/>
                <p:nvPr/>
              </p:nvCxnSpPr>
              <p:spPr>
                <a:xfrm>
                  <a:off x="-1786300" y="536375"/>
                  <a:ext cx="0" cy="87900"/>
                </a:xfrm>
                <a:prstGeom prst="straightConnector1">
                  <a:avLst/>
                </a:prstGeom>
                <a:noFill/>
                <a:ln w="19050" cap="flat" cmpd="sng">
                  <a:solidFill>
                    <a:schemeClr val="dk1"/>
                  </a:solidFill>
                  <a:prstDash val="solid"/>
                  <a:round/>
                  <a:headEnd type="none" w="med" len="med"/>
                  <a:tailEnd type="none" w="med" len="med"/>
                </a:ln>
              </p:spPr>
            </p:cxnSp>
          </p:grpSp>
        </p:grpSp>
        <p:cxnSp>
          <p:nvCxnSpPr>
            <p:cNvPr id="84" name="Google Shape;84;p5"/>
            <p:cNvCxnSpPr/>
            <p:nvPr/>
          </p:nvCxnSpPr>
          <p:spPr>
            <a:xfrm rot="10800000">
              <a:off x="329763" y="1911600"/>
              <a:ext cx="0" cy="3231900"/>
            </a:xfrm>
            <a:prstGeom prst="straightConnector1">
              <a:avLst/>
            </a:prstGeom>
            <a:noFill/>
            <a:ln w="19050" cap="flat" cmpd="sng">
              <a:solidFill>
                <a:schemeClr val="dk1"/>
              </a:solidFill>
              <a:prstDash val="solid"/>
              <a:round/>
              <a:headEnd type="none" w="med" len="med"/>
              <a:tailEnd type="none" w="med" len="med"/>
            </a:ln>
          </p:spPr>
        </p:cxnSp>
      </p:grpSp>
      <p:sp>
        <p:nvSpPr>
          <p:cNvPr id="85" name="Google Shape;85;p5"/>
          <p:cNvSpPr/>
          <p:nvPr/>
        </p:nvSpPr>
        <p:spPr>
          <a:xfrm rot="-727777">
            <a:off x="9784781" y="6161032"/>
            <a:ext cx="1469227" cy="1469609"/>
          </a:xfrm>
          <a:prstGeom prst="blockArc">
            <a:avLst>
              <a:gd name="adj1" fmla="val 10800000"/>
              <a:gd name="adj2" fmla="val 21320732"/>
              <a:gd name="adj3" fmla="val 19317"/>
            </a:avLst>
          </a:prstGeom>
          <a:solidFill>
            <a:schemeClr val="dk2"/>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spTree>
    <p:extLst>
      <p:ext uri="{BB962C8B-B14F-4D97-AF65-F5344CB8AC3E}">
        <p14:creationId xmlns:p14="http://schemas.microsoft.com/office/powerpoint/2010/main" val="560619559"/>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11"/>
        <p:cNvGrpSpPr/>
        <p:nvPr/>
      </p:nvGrpSpPr>
      <p:grpSpPr>
        <a:xfrm>
          <a:off x="0" y="0"/>
          <a:ext cx="0" cy="0"/>
          <a:chOff x="0" y="0"/>
          <a:chExt cx="0" cy="0"/>
        </a:xfrm>
      </p:grpSpPr>
      <p:sp>
        <p:nvSpPr>
          <p:cNvPr id="112" name="Google Shape;112;p7"/>
          <p:cNvSpPr txBox="1">
            <a:spLocks noGrp="1"/>
          </p:cNvSpPr>
          <p:nvPr>
            <p:ph type="title"/>
          </p:nvPr>
        </p:nvSpPr>
        <p:spPr>
          <a:xfrm>
            <a:off x="6298593" y="1553867"/>
            <a:ext cx="4568410" cy="2715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t-PT"/>
              <a:t>Clique para editar o estilo de título do Modelo Global</a:t>
            </a:r>
            <a:endParaRPr/>
          </a:p>
        </p:txBody>
      </p:sp>
      <p:sp>
        <p:nvSpPr>
          <p:cNvPr id="113" name="Google Shape;113;p7"/>
          <p:cNvSpPr txBox="1">
            <a:spLocks noGrp="1"/>
          </p:cNvSpPr>
          <p:nvPr>
            <p:ph type="subTitle" idx="1"/>
          </p:nvPr>
        </p:nvSpPr>
        <p:spPr>
          <a:xfrm>
            <a:off x="6298593" y="4268933"/>
            <a:ext cx="4568410" cy="1310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pt-PT"/>
              <a:t>Clique para editar o estilo de subtítulo do Modelo Global</a:t>
            </a:r>
            <a:endParaRPr/>
          </a:p>
        </p:txBody>
      </p:sp>
      <p:sp>
        <p:nvSpPr>
          <p:cNvPr id="114" name="Google Shape;114;p7"/>
          <p:cNvSpPr>
            <a:spLocks noGrp="1"/>
          </p:cNvSpPr>
          <p:nvPr>
            <p:ph type="pic" idx="2"/>
          </p:nvPr>
        </p:nvSpPr>
        <p:spPr>
          <a:xfrm>
            <a:off x="950719" y="711800"/>
            <a:ext cx="4325273" cy="5434400"/>
          </a:xfrm>
          <a:prstGeom prst="rect">
            <a:avLst/>
          </a:prstGeom>
          <a:noFill/>
          <a:ln>
            <a:noFill/>
          </a:ln>
        </p:spPr>
      </p:sp>
      <p:sp>
        <p:nvSpPr>
          <p:cNvPr id="115" name="Google Shape;115;p7"/>
          <p:cNvSpPr/>
          <p:nvPr/>
        </p:nvSpPr>
        <p:spPr>
          <a:xfrm rot="-1623621" flipH="1">
            <a:off x="9233151" y="6175377"/>
            <a:ext cx="1468859" cy="1469241"/>
          </a:xfrm>
          <a:prstGeom prst="blockArc">
            <a:avLst>
              <a:gd name="adj1" fmla="val 10800000"/>
              <a:gd name="adj2" fmla="val 21320732"/>
              <a:gd name="adj3" fmla="val 19317"/>
            </a:avLst>
          </a:prstGeom>
          <a:solidFill>
            <a:schemeClr val="dk1"/>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cxnSp>
        <p:nvCxnSpPr>
          <p:cNvPr id="116" name="Google Shape;116;p7"/>
          <p:cNvCxnSpPr/>
          <p:nvPr/>
        </p:nvCxnSpPr>
        <p:spPr>
          <a:xfrm rot="10800000">
            <a:off x="5776495" y="329117"/>
            <a:ext cx="641233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729445220"/>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950719" y="1935600"/>
            <a:ext cx="5584945" cy="2986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932"/>
            </a:lvl1pPr>
            <a:lvl2pPr lvl="1">
              <a:spcBef>
                <a:spcPts val="0"/>
              </a:spcBef>
              <a:spcAft>
                <a:spcPts val="0"/>
              </a:spcAft>
              <a:buSzPts val="4800"/>
              <a:buNone/>
              <a:defRPr sz="6398"/>
            </a:lvl2pPr>
            <a:lvl3pPr lvl="2">
              <a:spcBef>
                <a:spcPts val="0"/>
              </a:spcBef>
              <a:spcAft>
                <a:spcPts val="0"/>
              </a:spcAft>
              <a:buSzPts val="4800"/>
              <a:buNone/>
              <a:defRPr sz="6398"/>
            </a:lvl3pPr>
            <a:lvl4pPr lvl="3">
              <a:spcBef>
                <a:spcPts val="0"/>
              </a:spcBef>
              <a:spcAft>
                <a:spcPts val="0"/>
              </a:spcAft>
              <a:buSzPts val="4800"/>
              <a:buNone/>
              <a:defRPr sz="6398"/>
            </a:lvl4pPr>
            <a:lvl5pPr lvl="4">
              <a:spcBef>
                <a:spcPts val="0"/>
              </a:spcBef>
              <a:spcAft>
                <a:spcPts val="0"/>
              </a:spcAft>
              <a:buSzPts val="4800"/>
              <a:buNone/>
              <a:defRPr sz="6398"/>
            </a:lvl5pPr>
            <a:lvl6pPr lvl="5">
              <a:spcBef>
                <a:spcPts val="0"/>
              </a:spcBef>
              <a:spcAft>
                <a:spcPts val="0"/>
              </a:spcAft>
              <a:buSzPts val="4800"/>
              <a:buNone/>
              <a:defRPr sz="6398"/>
            </a:lvl6pPr>
            <a:lvl7pPr lvl="6">
              <a:spcBef>
                <a:spcPts val="0"/>
              </a:spcBef>
              <a:spcAft>
                <a:spcPts val="0"/>
              </a:spcAft>
              <a:buSzPts val="4800"/>
              <a:buNone/>
              <a:defRPr sz="6398"/>
            </a:lvl7pPr>
            <a:lvl8pPr lvl="7">
              <a:spcBef>
                <a:spcPts val="0"/>
              </a:spcBef>
              <a:spcAft>
                <a:spcPts val="0"/>
              </a:spcAft>
              <a:buSzPts val="4800"/>
              <a:buNone/>
              <a:defRPr sz="6398"/>
            </a:lvl8pPr>
            <a:lvl9pPr lvl="8">
              <a:spcBef>
                <a:spcPts val="0"/>
              </a:spcBef>
              <a:spcAft>
                <a:spcPts val="0"/>
              </a:spcAft>
              <a:buSzPts val="4800"/>
              <a:buNone/>
              <a:defRPr sz="6398"/>
            </a:lvl9pPr>
          </a:lstStyle>
          <a:p>
            <a:r>
              <a:rPr lang="pt-PT"/>
              <a:t>Clique para editar o estilo de título do Modelo Global</a:t>
            </a:r>
            <a:endParaRPr/>
          </a:p>
        </p:txBody>
      </p:sp>
      <p:grpSp>
        <p:nvGrpSpPr>
          <p:cNvPr id="119" name="Google Shape;119;p8"/>
          <p:cNvGrpSpPr/>
          <p:nvPr/>
        </p:nvGrpSpPr>
        <p:grpSpPr>
          <a:xfrm>
            <a:off x="-13197" y="329118"/>
            <a:ext cx="6412330" cy="6446828"/>
            <a:chOff x="-9900" y="246838"/>
            <a:chExt cx="4810500" cy="4835121"/>
          </a:xfrm>
        </p:grpSpPr>
        <p:grpSp>
          <p:nvGrpSpPr>
            <p:cNvPr id="120" name="Google Shape;120;p8"/>
            <p:cNvGrpSpPr/>
            <p:nvPr/>
          </p:nvGrpSpPr>
          <p:grpSpPr>
            <a:xfrm flipH="1">
              <a:off x="138471" y="4427328"/>
              <a:ext cx="2790528" cy="654631"/>
              <a:chOff x="-2401275" y="302913"/>
              <a:chExt cx="2082950" cy="547350"/>
            </a:xfrm>
          </p:grpSpPr>
          <p:grpSp>
            <p:nvGrpSpPr>
              <p:cNvPr id="121" name="Google Shape;121;p8"/>
              <p:cNvGrpSpPr/>
              <p:nvPr/>
            </p:nvGrpSpPr>
            <p:grpSpPr>
              <a:xfrm>
                <a:off x="-2359625" y="302913"/>
                <a:ext cx="2041300" cy="87900"/>
                <a:chOff x="-2359625" y="302913"/>
                <a:chExt cx="2041300" cy="87900"/>
              </a:xfrm>
            </p:grpSpPr>
            <p:cxnSp>
              <p:nvCxnSpPr>
                <p:cNvPr id="122" name="Google Shape;122;p8"/>
                <p:cNvCxnSpPr/>
                <p:nvPr/>
              </p:nvCxnSpPr>
              <p:spPr>
                <a:xfrm>
                  <a:off x="-23596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23" name="Google Shape;123;p8"/>
                <p:cNvCxnSpPr/>
                <p:nvPr/>
              </p:nvCxnSpPr>
              <p:spPr>
                <a:xfrm>
                  <a:off x="-22886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24" name="Google Shape;124;p8"/>
                <p:cNvCxnSpPr/>
                <p:nvPr/>
              </p:nvCxnSpPr>
              <p:spPr>
                <a:xfrm>
                  <a:off x="-21822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25" name="Google Shape;125;p8"/>
                <p:cNvCxnSpPr/>
                <p:nvPr/>
              </p:nvCxnSpPr>
              <p:spPr>
                <a:xfrm>
                  <a:off x="-21261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26" name="Google Shape;126;p8"/>
                <p:cNvCxnSpPr/>
                <p:nvPr/>
              </p:nvCxnSpPr>
              <p:spPr>
                <a:xfrm>
                  <a:off x="-20645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27" name="Google Shape;127;p8"/>
                <p:cNvCxnSpPr/>
                <p:nvPr/>
              </p:nvCxnSpPr>
              <p:spPr>
                <a:xfrm>
                  <a:off x="-19394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28" name="Google Shape;128;p8"/>
                <p:cNvCxnSpPr/>
                <p:nvPr/>
              </p:nvCxnSpPr>
              <p:spPr>
                <a:xfrm>
                  <a:off x="-17377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29" name="Google Shape;129;p8"/>
                <p:cNvCxnSpPr/>
                <p:nvPr/>
              </p:nvCxnSpPr>
              <p:spPr>
                <a:xfrm>
                  <a:off x="-15210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30" name="Google Shape;130;p8"/>
                <p:cNvCxnSpPr/>
                <p:nvPr/>
              </p:nvCxnSpPr>
              <p:spPr>
                <a:xfrm>
                  <a:off x="-14557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31" name="Google Shape;131;p8"/>
                <p:cNvCxnSpPr/>
                <p:nvPr/>
              </p:nvCxnSpPr>
              <p:spPr>
                <a:xfrm>
                  <a:off x="-14034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32" name="Google Shape;132;p8"/>
                <p:cNvCxnSpPr/>
                <p:nvPr/>
              </p:nvCxnSpPr>
              <p:spPr>
                <a:xfrm>
                  <a:off x="-12371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33" name="Google Shape;133;p8"/>
                <p:cNvCxnSpPr/>
                <p:nvPr/>
              </p:nvCxnSpPr>
              <p:spPr>
                <a:xfrm>
                  <a:off x="-11811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8"/>
                <p:cNvCxnSpPr/>
                <p:nvPr/>
              </p:nvCxnSpPr>
              <p:spPr>
                <a:xfrm>
                  <a:off x="-10672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35" name="Google Shape;135;p8"/>
                <p:cNvCxnSpPr/>
                <p:nvPr/>
              </p:nvCxnSpPr>
              <p:spPr>
                <a:xfrm>
                  <a:off x="-8730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36" name="Google Shape;136;p8"/>
                <p:cNvCxnSpPr/>
                <p:nvPr/>
              </p:nvCxnSpPr>
              <p:spPr>
                <a:xfrm>
                  <a:off x="-8188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37" name="Google Shape;137;p8"/>
                <p:cNvCxnSpPr/>
                <p:nvPr/>
              </p:nvCxnSpPr>
              <p:spPr>
                <a:xfrm>
                  <a:off x="-6488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38" name="Google Shape;138;p8"/>
                <p:cNvCxnSpPr/>
                <p:nvPr/>
              </p:nvCxnSpPr>
              <p:spPr>
                <a:xfrm>
                  <a:off x="-5835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39" name="Google Shape;139;p8"/>
                <p:cNvCxnSpPr/>
                <p:nvPr/>
              </p:nvCxnSpPr>
              <p:spPr>
                <a:xfrm>
                  <a:off x="-4154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40" name="Google Shape;140;p8"/>
                <p:cNvCxnSpPr/>
                <p:nvPr/>
              </p:nvCxnSpPr>
              <p:spPr>
                <a:xfrm>
                  <a:off x="-318325" y="302913"/>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141" name="Google Shape;141;p8"/>
              <p:cNvGrpSpPr/>
              <p:nvPr/>
            </p:nvGrpSpPr>
            <p:grpSpPr>
              <a:xfrm>
                <a:off x="-1786300" y="536375"/>
                <a:ext cx="1467975" cy="87900"/>
                <a:chOff x="-1786300" y="536375"/>
                <a:chExt cx="1467975" cy="87900"/>
              </a:xfrm>
            </p:grpSpPr>
            <p:cxnSp>
              <p:nvCxnSpPr>
                <p:cNvPr id="142" name="Google Shape;142;p8"/>
                <p:cNvCxnSpPr/>
                <p:nvPr/>
              </p:nvCxnSpPr>
              <p:spPr>
                <a:xfrm>
                  <a:off x="-318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43" name="Google Shape;143;p8"/>
                <p:cNvCxnSpPr/>
                <p:nvPr/>
              </p:nvCxnSpPr>
              <p:spPr>
                <a:xfrm>
                  <a:off x="-3874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44" name="Google Shape;144;p8"/>
                <p:cNvCxnSpPr/>
                <p:nvPr/>
              </p:nvCxnSpPr>
              <p:spPr>
                <a:xfrm>
                  <a:off x="-5387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45" name="Google Shape;145;p8"/>
                <p:cNvCxnSpPr/>
                <p:nvPr/>
              </p:nvCxnSpPr>
              <p:spPr>
                <a:xfrm>
                  <a:off x="-600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46" name="Google Shape;146;p8"/>
                <p:cNvCxnSpPr/>
                <p:nvPr/>
              </p:nvCxnSpPr>
              <p:spPr>
                <a:xfrm>
                  <a:off x="-7105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47" name="Google Shape;147;p8"/>
                <p:cNvCxnSpPr/>
                <p:nvPr/>
              </p:nvCxnSpPr>
              <p:spPr>
                <a:xfrm>
                  <a:off x="-7815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48" name="Google Shape;148;p8"/>
                <p:cNvCxnSpPr/>
                <p:nvPr/>
              </p:nvCxnSpPr>
              <p:spPr>
                <a:xfrm>
                  <a:off x="-9159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49" name="Google Shape;149;p8"/>
                <p:cNvCxnSpPr/>
                <p:nvPr/>
              </p:nvCxnSpPr>
              <p:spPr>
                <a:xfrm>
                  <a:off x="-10859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50" name="Google Shape;150;p8"/>
                <p:cNvCxnSpPr/>
                <p:nvPr/>
              </p:nvCxnSpPr>
              <p:spPr>
                <a:xfrm>
                  <a:off x="-11531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51" name="Google Shape;151;p8"/>
                <p:cNvCxnSpPr/>
                <p:nvPr/>
              </p:nvCxnSpPr>
              <p:spPr>
                <a:xfrm>
                  <a:off x="-13063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52" name="Google Shape;152;p8"/>
                <p:cNvCxnSpPr/>
                <p:nvPr/>
              </p:nvCxnSpPr>
              <p:spPr>
                <a:xfrm>
                  <a:off x="-14127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53" name="Google Shape;153;p8"/>
                <p:cNvCxnSpPr/>
                <p:nvPr/>
              </p:nvCxnSpPr>
              <p:spPr>
                <a:xfrm>
                  <a:off x="-15266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54" name="Google Shape;154;p8"/>
                <p:cNvCxnSpPr/>
                <p:nvPr/>
              </p:nvCxnSpPr>
              <p:spPr>
                <a:xfrm>
                  <a:off x="-15901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55" name="Google Shape;155;p8"/>
                <p:cNvCxnSpPr/>
                <p:nvPr/>
              </p:nvCxnSpPr>
              <p:spPr>
                <a:xfrm>
                  <a:off x="-1786300" y="536375"/>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156" name="Google Shape;156;p8"/>
              <p:cNvGrpSpPr/>
              <p:nvPr/>
            </p:nvGrpSpPr>
            <p:grpSpPr>
              <a:xfrm>
                <a:off x="-2401275" y="762363"/>
                <a:ext cx="2082950" cy="87900"/>
                <a:chOff x="-2401275" y="762363"/>
                <a:chExt cx="2082950" cy="87900"/>
              </a:xfrm>
            </p:grpSpPr>
            <p:cxnSp>
              <p:nvCxnSpPr>
                <p:cNvPr id="157" name="Google Shape;157;p8"/>
                <p:cNvCxnSpPr/>
                <p:nvPr/>
              </p:nvCxnSpPr>
              <p:spPr>
                <a:xfrm>
                  <a:off x="-17638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58" name="Google Shape;158;p8"/>
                <p:cNvCxnSpPr/>
                <p:nvPr/>
              </p:nvCxnSpPr>
              <p:spPr>
                <a:xfrm>
                  <a:off x="-17003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59" name="Google Shape;159;p8"/>
                <p:cNvCxnSpPr/>
                <p:nvPr/>
              </p:nvCxnSpPr>
              <p:spPr>
                <a:xfrm>
                  <a:off x="-16462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60" name="Google Shape;160;p8"/>
                <p:cNvCxnSpPr/>
                <p:nvPr/>
              </p:nvCxnSpPr>
              <p:spPr>
                <a:xfrm>
                  <a:off x="-19301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61" name="Google Shape;161;p8"/>
                <p:cNvCxnSpPr/>
                <p:nvPr/>
              </p:nvCxnSpPr>
              <p:spPr>
                <a:xfrm>
                  <a:off x="-20981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62" name="Google Shape;162;p8"/>
                <p:cNvCxnSpPr/>
                <p:nvPr/>
              </p:nvCxnSpPr>
              <p:spPr>
                <a:xfrm>
                  <a:off x="-21560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63" name="Google Shape;163;p8"/>
                <p:cNvCxnSpPr/>
                <p:nvPr/>
              </p:nvCxnSpPr>
              <p:spPr>
                <a:xfrm>
                  <a:off x="-22606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64" name="Google Shape;164;p8"/>
                <p:cNvCxnSpPr/>
                <p:nvPr/>
              </p:nvCxnSpPr>
              <p:spPr>
                <a:xfrm>
                  <a:off x="-15192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65" name="Google Shape;165;p8"/>
                <p:cNvCxnSpPr/>
                <p:nvPr/>
              </p:nvCxnSpPr>
              <p:spPr>
                <a:xfrm>
                  <a:off x="-14127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66" name="Google Shape;166;p8"/>
                <p:cNvCxnSpPr/>
                <p:nvPr/>
              </p:nvCxnSpPr>
              <p:spPr>
                <a:xfrm>
                  <a:off x="-12577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67" name="Google Shape;167;p8"/>
                <p:cNvCxnSpPr/>
                <p:nvPr/>
              </p:nvCxnSpPr>
              <p:spPr>
                <a:xfrm>
                  <a:off x="-11961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68" name="Google Shape;168;p8"/>
                <p:cNvCxnSpPr/>
                <p:nvPr/>
              </p:nvCxnSpPr>
              <p:spPr>
                <a:xfrm>
                  <a:off x="-10299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69" name="Google Shape;169;p8"/>
                <p:cNvCxnSpPr/>
                <p:nvPr/>
              </p:nvCxnSpPr>
              <p:spPr>
                <a:xfrm>
                  <a:off x="-9720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8"/>
                <p:cNvCxnSpPr/>
                <p:nvPr/>
              </p:nvCxnSpPr>
              <p:spPr>
                <a:xfrm>
                  <a:off x="-6545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8"/>
                <p:cNvCxnSpPr/>
                <p:nvPr/>
              </p:nvCxnSpPr>
              <p:spPr>
                <a:xfrm>
                  <a:off x="-77215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72" name="Google Shape;172;p8"/>
                <p:cNvCxnSpPr/>
                <p:nvPr/>
              </p:nvCxnSpPr>
              <p:spPr>
                <a:xfrm>
                  <a:off x="-6078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73" name="Google Shape;173;p8"/>
                <p:cNvCxnSpPr/>
                <p:nvPr/>
              </p:nvCxnSpPr>
              <p:spPr>
                <a:xfrm>
                  <a:off x="-43597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74" name="Google Shape;174;p8"/>
                <p:cNvCxnSpPr/>
                <p:nvPr/>
              </p:nvCxnSpPr>
              <p:spPr>
                <a:xfrm>
                  <a:off x="-389300"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8"/>
                <p:cNvCxnSpPr/>
                <p:nvPr/>
              </p:nvCxnSpPr>
              <p:spPr>
                <a:xfrm>
                  <a:off x="-318325" y="76236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76" name="Google Shape;176;p8"/>
                <p:cNvCxnSpPr/>
                <p:nvPr/>
              </p:nvCxnSpPr>
              <p:spPr>
                <a:xfrm>
                  <a:off x="-2401275" y="762363"/>
                  <a:ext cx="0" cy="87900"/>
                </a:xfrm>
                <a:prstGeom prst="straightConnector1">
                  <a:avLst/>
                </a:prstGeom>
                <a:noFill/>
                <a:ln w="19050" cap="flat" cmpd="sng">
                  <a:solidFill>
                    <a:schemeClr val="dk1"/>
                  </a:solidFill>
                  <a:prstDash val="solid"/>
                  <a:round/>
                  <a:headEnd type="none" w="med" len="med"/>
                  <a:tailEnd type="none" w="med" len="med"/>
                </a:ln>
              </p:spPr>
            </p:cxnSp>
          </p:grpSp>
        </p:grpSp>
        <p:cxnSp>
          <p:nvCxnSpPr>
            <p:cNvPr id="177" name="Google Shape;177;p8"/>
            <p:cNvCxnSpPr/>
            <p:nvPr/>
          </p:nvCxnSpPr>
          <p:spPr>
            <a:xfrm>
              <a:off x="-9900" y="246838"/>
              <a:ext cx="4810500" cy="0"/>
            </a:xfrm>
            <a:prstGeom prst="straightConnector1">
              <a:avLst/>
            </a:prstGeom>
            <a:noFill/>
            <a:ln w="19050" cap="flat" cmpd="sng">
              <a:solidFill>
                <a:schemeClr val="dk1"/>
              </a:solidFill>
              <a:prstDash val="solid"/>
              <a:round/>
              <a:headEnd type="none" w="med" len="med"/>
              <a:tailEnd type="none" w="med" len="med"/>
            </a:ln>
          </p:spPr>
        </p:cxnSp>
      </p:grpSp>
      <p:sp>
        <p:nvSpPr>
          <p:cNvPr id="178" name="Google Shape;178;p8"/>
          <p:cNvSpPr/>
          <p:nvPr/>
        </p:nvSpPr>
        <p:spPr>
          <a:xfrm rot="-1004016">
            <a:off x="10503391" y="6205745"/>
            <a:ext cx="1469460" cy="1469843"/>
          </a:xfrm>
          <a:prstGeom prst="blockArc">
            <a:avLst>
              <a:gd name="adj1" fmla="val 10800000"/>
              <a:gd name="adj2" fmla="val 21320732"/>
              <a:gd name="adj3" fmla="val 19317"/>
            </a:avLst>
          </a:prstGeom>
          <a:solidFill>
            <a:schemeClr val="dk2"/>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sp>
        <p:nvSpPr>
          <p:cNvPr id="179" name="Google Shape;179;p8"/>
          <p:cNvSpPr>
            <a:spLocks noGrp="1"/>
          </p:cNvSpPr>
          <p:nvPr>
            <p:ph type="pic" idx="2"/>
          </p:nvPr>
        </p:nvSpPr>
        <p:spPr>
          <a:xfrm>
            <a:off x="6912700" y="711800"/>
            <a:ext cx="4325273" cy="5434400"/>
          </a:xfrm>
          <a:prstGeom prst="rect">
            <a:avLst/>
          </a:prstGeom>
          <a:noFill/>
          <a:ln>
            <a:noFill/>
          </a:ln>
        </p:spPr>
      </p:sp>
    </p:spTree>
    <p:extLst>
      <p:ext uri="{BB962C8B-B14F-4D97-AF65-F5344CB8AC3E}">
        <p14:creationId xmlns:p14="http://schemas.microsoft.com/office/powerpoint/2010/main" val="3216456237"/>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80"/>
        <p:cNvGrpSpPr/>
        <p:nvPr/>
      </p:nvGrpSpPr>
      <p:grpSpPr>
        <a:xfrm>
          <a:off x="0" y="0"/>
          <a:ext cx="0" cy="0"/>
          <a:chOff x="0" y="0"/>
          <a:chExt cx="0" cy="0"/>
        </a:xfrm>
      </p:grpSpPr>
      <p:sp>
        <p:nvSpPr>
          <p:cNvPr id="181" name="Google Shape;181;p9"/>
          <p:cNvSpPr txBox="1">
            <a:spLocks noGrp="1"/>
          </p:cNvSpPr>
          <p:nvPr>
            <p:ph type="title"/>
          </p:nvPr>
        </p:nvSpPr>
        <p:spPr>
          <a:xfrm>
            <a:off x="6091980" y="906200"/>
            <a:ext cx="4792752" cy="1804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5332"/>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pt-PT"/>
              <a:t>Clique para editar o estilo de título do Modelo Global</a:t>
            </a:r>
            <a:endParaRPr/>
          </a:p>
        </p:txBody>
      </p:sp>
      <p:sp>
        <p:nvSpPr>
          <p:cNvPr id="182" name="Google Shape;182;p9"/>
          <p:cNvSpPr txBox="1">
            <a:spLocks noGrp="1"/>
          </p:cNvSpPr>
          <p:nvPr>
            <p:ph type="subTitle" idx="1"/>
          </p:nvPr>
        </p:nvSpPr>
        <p:spPr>
          <a:xfrm>
            <a:off x="6091980" y="2711000"/>
            <a:ext cx="4792752" cy="3240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Font typeface="Montserrat"/>
              <a:buChar char="●"/>
              <a:defRPr/>
            </a:lvl1pPr>
            <a:lvl2pPr lvl="1" algn="ctr" rtl="0">
              <a:lnSpc>
                <a:spcPct val="115000"/>
              </a:lnSpc>
              <a:spcBef>
                <a:spcPts val="0"/>
              </a:spcBef>
              <a:spcAft>
                <a:spcPts val="0"/>
              </a:spcAft>
              <a:buClr>
                <a:schemeClr val="dk2"/>
              </a:buClr>
              <a:buSzPts val="1400"/>
              <a:buFont typeface="Montserrat"/>
              <a:buChar char="○"/>
              <a:defRPr/>
            </a:lvl2pPr>
            <a:lvl3pPr lvl="2" algn="ctr" rtl="0">
              <a:lnSpc>
                <a:spcPct val="115000"/>
              </a:lnSpc>
              <a:spcBef>
                <a:spcPts val="0"/>
              </a:spcBef>
              <a:spcAft>
                <a:spcPts val="0"/>
              </a:spcAft>
              <a:buClr>
                <a:schemeClr val="dk2"/>
              </a:buClr>
              <a:buSzPts val="1400"/>
              <a:buFont typeface="Montserrat"/>
              <a:buChar char="■"/>
              <a:defRPr/>
            </a:lvl3pPr>
            <a:lvl4pPr lvl="3" algn="ctr" rtl="0">
              <a:lnSpc>
                <a:spcPct val="115000"/>
              </a:lnSpc>
              <a:spcBef>
                <a:spcPts val="0"/>
              </a:spcBef>
              <a:spcAft>
                <a:spcPts val="0"/>
              </a:spcAft>
              <a:buClr>
                <a:schemeClr val="dk2"/>
              </a:buClr>
              <a:buSzPts val="1400"/>
              <a:buFont typeface="Montserrat"/>
              <a:buChar char="●"/>
              <a:defRPr/>
            </a:lvl4pPr>
            <a:lvl5pPr lvl="4" algn="ctr" rtl="0">
              <a:lnSpc>
                <a:spcPct val="115000"/>
              </a:lnSpc>
              <a:spcBef>
                <a:spcPts val="0"/>
              </a:spcBef>
              <a:spcAft>
                <a:spcPts val="0"/>
              </a:spcAft>
              <a:buClr>
                <a:schemeClr val="dk2"/>
              </a:buClr>
              <a:buSzPts val="1400"/>
              <a:buFont typeface="Montserrat"/>
              <a:buChar char="○"/>
              <a:defRPr/>
            </a:lvl5pPr>
            <a:lvl6pPr lvl="5" algn="ctr" rtl="0">
              <a:lnSpc>
                <a:spcPct val="115000"/>
              </a:lnSpc>
              <a:spcBef>
                <a:spcPts val="0"/>
              </a:spcBef>
              <a:spcAft>
                <a:spcPts val="0"/>
              </a:spcAft>
              <a:buClr>
                <a:schemeClr val="dk2"/>
              </a:buClr>
              <a:buSzPts val="1400"/>
              <a:buFont typeface="Montserrat"/>
              <a:buChar char="■"/>
              <a:defRPr/>
            </a:lvl6pPr>
            <a:lvl7pPr lvl="6" algn="ctr" rtl="0">
              <a:lnSpc>
                <a:spcPct val="115000"/>
              </a:lnSpc>
              <a:spcBef>
                <a:spcPts val="0"/>
              </a:spcBef>
              <a:spcAft>
                <a:spcPts val="0"/>
              </a:spcAft>
              <a:buClr>
                <a:schemeClr val="dk2"/>
              </a:buClr>
              <a:buSzPts val="1400"/>
              <a:buFont typeface="Montserrat"/>
              <a:buChar char="●"/>
              <a:defRPr/>
            </a:lvl7pPr>
            <a:lvl8pPr lvl="7" algn="ctr" rtl="0">
              <a:lnSpc>
                <a:spcPct val="115000"/>
              </a:lnSpc>
              <a:spcBef>
                <a:spcPts val="0"/>
              </a:spcBef>
              <a:spcAft>
                <a:spcPts val="0"/>
              </a:spcAft>
              <a:buClr>
                <a:schemeClr val="dk2"/>
              </a:buClr>
              <a:buSzPts val="1400"/>
              <a:buFont typeface="Montserrat"/>
              <a:buChar char="○"/>
              <a:defRPr/>
            </a:lvl8pPr>
            <a:lvl9pPr lvl="8" algn="ctr" rtl="0">
              <a:lnSpc>
                <a:spcPct val="115000"/>
              </a:lnSpc>
              <a:spcBef>
                <a:spcPts val="0"/>
              </a:spcBef>
              <a:spcAft>
                <a:spcPts val="0"/>
              </a:spcAft>
              <a:buClr>
                <a:schemeClr val="dk2"/>
              </a:buClr>
              <a:buSzPts val="1400"/>
              <a:buFont typeface="Montserrat"/>
              <a:buChar char="■"/>
              <a:defRPr/>
            </a:lvl9pPr>
          </a:lstStyle>
          <a:p>
            <a:r>
              <a:rPr lang="pt-PT"/>
              <a:t>Clique para editar o estilo de subtítulo do Modelo Global</a:t>
            </a:r>
            <a:endParaRPr/>
          </a:p>
        </p:txBody>
      </p:sp>
      <p:sp>
        <p:nvSpPr>
          <p:cNvPr id="183" name="Google Shape;183;p9"/>
          <p:cNvSpPr>
            <a:spLocks noGrp="1"/>
          </p:cNvSpPr>
          <p:nvPr>
            <p:ph type="pic" idx="2"/>
          </p:nvPr>
        </p:nvSpPr>
        <p:spPr>
          <a:xfrm>
            <a:off x="950719" y="711800"/>
            <a:ext cx="4325273" cy="5434400"/>
          </a:xfrm>
          <a:prstGeom prst="rect">
            <a:avLst/>
          </a:prstGeom>
          <a:noFill/>
          <a:ln>
            <a:noFill/>
          </a:ln>
        </p:spPr>
      </p:sp>
      <p:sp>
        <p:nvSpPr>
          <p:cNvPr id="184" name="Google Shape;184;p9"/>
          <p:cNvSpPr/>
          <p:nvPr/>
        </p:nvSpPr>
        <p:spPr>
          <a:xfrm rot="-1404691">
            <a:off x="10265340" y="6186037"/>
            <a:ext cx="1469419" cy="1469801"/>
          </a:xfrm>
          <a:prstGeom prst="blockArc">
            <a:avLst>
              <a:gd name="adj1" fmla="val 10800000"/>
              <a:gd name="adj2" fmla="val 21320732"/>
              <a:gd name="adj3" fmla="val 19317"/>
            </a:avLst>
          </a:prstGeom>
          <a:solidFill>
            <a:schemeClr val="dk2"/>
          </a:solidFill>
          <a:ln>
            <a:noFill/>
          </a:ln>
        </p:spPr>
        <p:txBody>
          <a:bodyPr spcFirstLastPara="1" wrap="square" lIns="121868" tIns="121868" rIns="121868" bIns="121868"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cxnSp>
        <p:nvCxnSpPr>
          <p:cNvPr id="185" name="Google Shape;185;p9"/>
          <p:cNvCxnSpPr/>
          <p:nvPr/>
        </p:nvCxnSpPr>
        <p:spPr>
          <a:xfrm rot="10800000">
            <a:off x="11749257" y="0"/>
            <a:ext cx="0" cy="430920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400500257"/>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86"/>
        <p:cNvGrpSpPr/>
        <p:nvPr/>
      </p:nvGrpSpPr>
      <p:grpSpPr>
        <a:xfrm>
          <a:off x="0" y="0"/>
          <a:ext cx="0" cy="0"/>
          <a:chOff x="0" y="0"/>
          <a:chExt cx="0" cy="0"/>
        </a:xfrm>
      </p:grpSpPr>
      <p:sp>
        <p:nvSpPr>
          <p:cNvPr id="187" name="Google Shape;187;p10"/>
          <p:cNvSpPr>
            <a:spLocks noGrp="1"/>
          </p:cNvSpPr>
          <p:nvPr>
            <p:ph type="pic" idx="2"/>
          </p:nvPr>
        </p:nvSpPr>
        <p:spPr>
          <a:xfrm>
            <a:off x="-100" y="-200"/>
            <a:ext cx="12188825" cy="6858000"/>
          </a:xfrm>
          <a:prstGeom prst="rect">
            <a:avLst/>
          </a:prstGeom>
          <a:noFill/>
          <a:ln>
            <a:noFill/>
          </a:ln>
        </p:spPr>
      </p:sp>
      <p:sp>
        <p:nvSpPr>
          <p:cNvPr id="188" name="Google Shape;188;p10"/>
          <p:cNvSpPr txBox="1">
            <a:spLocks noGrp="1"/>
          </p:cNvSpPr>
          <p:nvPr>
            <p:ph type="title"/>
          </p:nvPr>
        </p:nvSpPr>
        <p:spPr>
          <a:xfrm>
            <a:off x="959650" y="5381167"/>
            <a:ext cx="10269325" cy="7636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000"/>
              <a:buNone/>
              <a:defRPr sz="3333"/>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pt-PT"/>
              <a:t>Clique para editar o estilo de título do Modelo Global</a:t>
            </a:r>
            <a:endParaRPr/>
          </a:p>
        </p:txBody>
      </p:sp>
    </p:spTree>
    <p:extLst>
      <p:ext uri="{BB962C8B-B14F-4D97-AF65-F5344CB8AC3E}">
        <p14:creationId xmlns:p14="http://schemas.microsoft.com/office/powerpoint/2010/main" val="2422481271"/>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89"/>
        <p:cNvGrpSpPr/>
        <p:nvPr/>
      </p:nvGrpSpPr>
      <p:grpSpPr>
        <a:xfrm>
          <a:off x="0" y="0"/>
          <a:ext cx="0" cy="0"/>
          <a:chOff x="0" y="0"/>
          <a:chExt cx="0" cy="0"/>
        </a:xfrm>
      </p:grpSpPr>
      <p:sp>
        <p:nvSpPr>
          <p:cNvPr id="190" name="Google Shape;190;p11"/>
          <p:cNvSpPr txBox="1">
            <a:spLocks noGrp="1"/>
          </p:cNvSpPr>
          <p:nvPr>
            <p:ph type="title" hasCustomPrompt="1"/>
          </p:nvPr>
        </p:nvSpPr>
        <p:spPr>
          <a:xfrm>
            <a:off x="1711554" y="2299833"/>
            <a:ext cx="8765717" cy="13828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998">
                <a:solidFill>
                  <a:schemeClr val="dk2"/>
                </a:solidFill>
              </a:defRPr>
            </a:lvl1pPr>
            <a:lvl2pPr lvl="1" algn="ctr">
              <a:lnSpc>
                <a:spcPct val="115000"/>
              </a:lnSpc>
              <a:spcBef>
                <a:spcPts val="0"/>
              </a:spcBef>
              <a:spcAft>
                <a:spcPts val="0"/>
              </a:spcAft>
              <a:buSzPts val="9600"/>
              <a:buNone/>
              <a:defRPr sz="12797"/>
            </a:lvl2pPr>
            <a:lvl3pPr lvl="2" algn="ctr">
              <a:lnSpc>
                <a:spcPct val="115000"/>
              </a:lnSpc>
              <a:spcBef>
                <a:spcPts val="0"/>
              </a:spcBef>
              <a:spcAft>
                <a:spcPts val="0"/>
              </a:spcAft>
              <a:buSzPts val="9600"/>
              <a:buNone/>
              <a:defRPr sz="12797"/>
            </a:lvl3pPr>
            <a:lvl4pPr lvl="3" algn="ctr">
              <a:lnSpc>
                <a:spcPct val="115000"/>
              </a:lnSpc>
              <a:spcBef>
                <a:spcPts val="0"/>
              </a:spcBef>
              <a:spcAft>
                <a:spcPts val="0"/>
              </a:spcAft>
              <a:buSzPts val="9600"/>
              <a:buNone/>
              <a:defRPr sz="12797"/>
            </a:lvl4pPr>
            <a:lvl5pPr lvl="4" algn="ctr">
              <a:lnSpc>
                <a:spcPct val="115000"/>
              </a:lnSpc>
              <a:spcBef>
                <a:spcPts val="0"/>
              </a:spcBef>
              <a:spcAft>
                <a:spcPts val="0"/>
              </a:spcAft>
              <a:buSzPts val="9600"/>
              <a:buNone/>
              <a:defRPr sz="12797"/>
            </a:lvl5pPr>
            <a:lvl6pPr lvl="5" algn="ctr">
              <a:lnSpc>
                <a:spcPct val="115000"/>
              </a:lnSpc>
              <a:spcBef>
                <a:spcPts val="0"/>
              </a:spcBef>
              <a:spcAft>
                <a:spcPts val="0"/>
              </a:spcAft>
              <a:buSzPts val="9600"/>
              <a:buNone/>
              <a:defRPr sz="12797"/>
            </a:lvl6pPr>
            <a:lvl7pPr lvl="6" algn="ctr">
              <a:lnSpc>
                <a:spcPct val="115000"/>
              </a:lnSpc>
              <a:spcBef>
                <a:spcPts val="0"/>
              </a:spcBef>
              <a:spcAft>
                <a:spcPts val="0"/>
              </a:spcAft>
              <a:buSzPts val="9600"/>
              <a:buNone/>
              <a:defRPr sz="12797"/>
            </a:lvl7pPr>
            <a:lvl8pPr lvl="7" algn="ctr">
              <a:lnSpc>
                <a:spcPct val="115000"/>
              </a:lnSpc>
              <a:spcBef>
                <a:spcPts val="0"/>
              </a:spcBef>
              <a:spcAft>
                <a:spcPts val="0"/>
              </a:spcAft>
              <a:buSzPts val="9600"/>
              <a:buNone/>
              <a:defRPr sz="12797"/>
            </a:lvl8pPr>
            <a:lvl9pPr lvl="8" algn="ctr">
              <a:lnSpc>
                <a:spcPct val="115000"/>
              </a:lnSpc>
              <a:spcBef>
                <a:spcPts val="0"/>
              </a:spcBef>
              <a:spcAft>
                <a:spcPts val="0"/>
              </a:spcAft>
              <a:buSzPts val="9600"/>
              <a:buNone/>
              <a:defRPr sz="12797"/>
            </a:lvl9pPr>
          </a:lstStyle>
          <a:p>
            <a:r>
              <a:t>xx%</a:t>
            </a:r>
          </a:p>
        </p:txBody>
      </p:sp>
      <p:sp>
        <p:nvSpPr>
          <p:cNvPr id="191" name="Google Shape;191;p11"/>
          <p:cNvSpPr txBox="1">
            <a:spLocks noGrp="1"/>
          </p:cNvSpPr>
          <p:nvPr>
            <p:ph type="subTitle" idx="1"/>
          </p:nvPr>
        </p:nvSpPr>
        <p:spPr>
          <a:xfrm>
            <a:off x="1711554" y="3895367"/>
            <a:ext cx="8765717" cy="662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600"/>
              <a:buNone/>
              <a:defRPr sz="2133"/>
            </a:lvl1pPr>
            <a:lvl2pPr lvl="1" algn="ctr" rtl="0">
              <a:lnSpc>
                <a:spcPct val="115000"/>
              </a:lnSpc>
              <a:spcBef>
                <a:spcPts val="0"/>
              </a:spcBef>
              <a:spcAft>
                <a:spcPts val="0"/>
              </a:spcAft>
              <a:buSzPts val="1600"/>
              <a:buNone/>
              <a:defRPr sz="2133"/>
            </a:lvl2pPr>
            <a:lvl3pPr lvl="2" algn="ctr" rtl="0">
              <a:lnSpc>
                <a:spcPct val="115000"/>
              </a:lnSpc>
              <a:spcBef>
                <a:spcPts val="0"/>
              </a:spcBef>
              <a:spcAft>
                <a:spcPts val="0"/>
              </a:spcAft>
              <a:buSzPts val="1600"/>
              <a:buNone/>
              <a:defRPr sz="2133"/>
            </a:lvl3pPr>
            <a:lvl4pPr lvl="3" algn="ctr" rtl="0">
              <a:lnSpc>
                <a:spcPct val="115000"/>
              </a:lnSpc>
              <a:spcBef>
                <a:spcPts val="0"/>
              </a:spcBef>
              <a:spcAft>
                <a:spcPts val="0"/>
              </a:spcAft>
              <a:buSzPts val="1600"/>
              <a:buNone/>
              <a:defRPr sz="2133"/>
            </a:lvl4pPr>
            <a:lvl5pPr lvl="4" algn="ctr" rtl="0">
              <a:lnSpc>
                <a:spcPct val="115000"/>
              </a:lnSpc>
              <a:spcBef>
                <a:spcPts val="0"/>
              </a:spcBef>
              <a:spcAft>
                <a:spcPts val="0"/>
              </a:spcAft>
              <a:buSzPts val="1600"/>
              <a:buNone/>
              <a:defRPr sz="2133"/>
            </a:lvl5pPr>
            <a:lvl6pPr lvl="5" algn="ctr" rtl="0">
              <a:lnSpc>
                <a:spcPct val="115000"/>
              </a:lnSpc>
              <a:spcBef>
                <a:spcPts val="0"/>
              </a:spcBef>
              <a:spcAft>
                <a:spcPts val="0"/>
              </a:spcAft>
              <a:buSzPts val="1600"/>
              <a:buNone/>
              <a:defRPr sz="2133"/>
            </a:lvl6pPr>
            <a:lvl7pPr lvl="6" algn="ctr" rtl="0">
              <a:lnSpc>
                <a:spcPct val="115000"/>
              </a:lnSpc>
              <a:spcBef>
                <a:spcPts val="0"/>
              </a:spcBef>
              <a:spcAft>
                <a:spcPts val="0"/>
              </a:spcAft>
              <a:buSzPts val="1600"/>
              <a:buNone/>
              <a:defRPr sz="2133"/>
            </a:lvl7pPr>
            <a:lvl8pPr lvl="7" algn="ctr" rtl="0">
              <a:lnSpc>
                <a:spcPct val="115000"/>
              </a:lnSpc>
              <a:spcBef>
                <a:spcPts val="0"/>
              </a:spcBef>
              <a:spcAft>
                <a:spcPts val="0"/>
              </a:spcAft>
              <a:buSzPts val="1600"/>
              <a:buNone/>
              <a:defRPr sz="2133"/>
            </a:lvl8pPr>
            <a:lvl9pPr lvl="8" algn="ctr" rtl="0">
              <a:lnSpc>
                <a:spcPct val="115000"/>
              </a:lnSpc>
              <a:spcBef>
                <a:spcPts val="0"/>
              </a:spcBef>
              <a:spcAft>
                <a:spcPts val="0"/>
              </a:spcAft>
              <a:buSzPts val="1600"/>
              <a:buNone/>
              <a:defRPr sz="2133"/>
            </a:lvl9pPr>
          </a:lstStyle>
          <a:p>
            <a:r>
              <a:rPr lang="pt-PT"/>
              <a:t>Clique para editar o estilo de subtítulo do Modelo Global</a:t>
            </a:r>
            <a:endParaRPr/>
          </a:p>
        </p:txBody>
      </p:sp>
      <p:grpSp>
        <p:nvGrpSpPr>
          <p:cNvPr id="192" name="Google Shape;192;p11"/>
          <p:cNvGrpSpPr/>
          <p:nvPr/>
        </p:nvGrpSpPr>
        <p:grpSpPr>
          <a:xfrm>
            <a:off x="743156" y="5832479"/>
            <a:ext cx="11445669" cy="2071200"/>
            <a:chOff x="557512" y="4374359"/>
            <a:chExt cx="8586488" cy="1553400"/>
          </a:xfrm>
        </p:grpSpPr>
        <p:sp>
          <p:nvSpPr>
            <p:cNvPr id="193" name="Google Shape;193;p11"/>
            <p:cNvSpPr/>
            <p:nvPr/>
          </p:nvSpPr>
          <p:spPr>
            <a:xfrm>
              <a:off x="7507500" y="4608575"/>
              <a:ext cx="1636500" cy="245700"/>
            </a:xfrm>
            <a:prstGeom prst="rect">
              <a:avLst/>
            </a:prstGeom>
            <a:solidFill>
              <a:srgbClr val="F5141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sp>
          <p:nvSpPr>
            <p:cNvPr id="194" name="Google Shape;194;p11"/>
            <p:cNvSpPr/>
            <p:nvPr/>
          </p:nvSpPr>
          <p:spPr>
            <a:xfrm rot="2415171">
              <a:off x="783112" y="4599959"/>
              <a:ext cx="1102201" cy="1102201"/>
            </a:xfrm>
            <a:prstGeom prst="blockArc">
              <a:avLst>
                <a:gd name="adj1" fmla="val 10800000"/>
                <a:gd name="adj2" fmla="val 21320732"/>
                <a:gd name="adj3" fmla="val 19317"/>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199">
                <a:latin typeface="Lato"/>
                <a:ea typeface="Lato"/>
                <a:cs typeface="Lato"/>
                <a:sym typeface="Lato"/>
              </a:endParaRPr>
            </a:p>
          </p:txBody>
        </p:sp>
      </p:grpSp>
      <p:grpSp>
        <p:nvGrpSpPr>
          <p:cNvPr id="195" name="Google Shape;195;p11"/>
          <p:cNvGrpSpPr/>
          <p:nvPr/>
        </p:nvGrpSpPr>
        <p:grpSpPr>
          <a:xfrm>
            <a:off x="439569" y="0"/>
            <a:ext cx="11579000" cy="4309200"/>
            <a:chOff x="329763" y="0"/>
            <a:chExt cx="8686512" cy="3231900"/>
          </a:xfrm>
        </p:grpSpPr>
        <p:grpSp>
          <p:nvGrpSpPr>
            <p:cNvPr id="196" name="Google Shape;196;p11"/>
            <p:cNvGrpSpPr/>
            <p:nvPr/>
          </p:nvGrpSpPr>
          <p:grpSpPr>
            <a:xfrm>
              <a:off x="6281545" y="61553"/>
              <a:ext cx="2734730" cy="384350"/>
              <a:chOff x="6281545" y="61553"/>
              <a:chExt cx="2734730" cy="384350"/>
            </a:xfrm>
          </p:grpSpPr>
          <p:grpSp>
            <p:nvGrpSpPr>
              <p:cNvPr id="197" name="Google Shape;197;p11"/>
              <p:cNvGrpSpPr/>
              <p:nvPr/>
            </p:nvGrpSpPr>
            <p:grpSpPr>
              <a:xfrm>
                <a:off x="6281545" y="61553"/>
                <a:ext cx="2724715" cy="105128"/>
                <a:chOff x="-2359625" y="302913"/>
                <a:chExt cx="2033825" cy="87900"/>
              </a:xfrm>
            </p:grpSpPr>
            <p:cxnSp>
              <p:nvCxnSpPr>
                <p:cNvPr id="198" name="Google Shape;198;p11"/>
                <p:cNvCxnSpPr/>
                <p:nvPr/>
              </p:nvCxnSpPr>
              <p:spPr>
                <a:xfrm>
                  <a:off x="-23596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199" name="Google Shape;199;p11"/>
                <p:cNvCxnSpPr/>
                <p:nvPr/>
              </p:nvCxnSpPr>
              <p:spPr>
                <a:xfrm>
                  <a:off x="-22886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00" name="Google Shape;200;p11"/>
                <p:cNvCxnSpPr/>
                <p:nvPr/>
              </p:nvCxnSpPr>
              <p:spPr>
                <a:xfrm>
                  <a:off x="-21822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11"/>
                <p:cNvCxnSpPr/>
                <p:nvPr/>
              </p:nvCxnSpPr>
              <p:spPr>
                <a:xfrm>
                  <a:off x="-21261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02" name="Google Shape;202;p11"/>
                <p:cNvCxnSpPr/>
                <p:nvPr/>
              </p:nvCxnSpPr>
              <p:spPr>
                <a:xfrm>
                  <a:off x="-20645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03" name="Google Shape;203;p11"/>
                <p:cNvCxnSpPr/>
                <p:nvPr/>
              </p:nvCxnSpPr>
              <p:spPr>
                <a:xfrm>
                  <a:off x="-19394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04" name="Google Shape;204;p11"/>
                <p:cNvCxnSpPr/>
                <p:nvPr/>
              </p:nvCxnSpPr>
              <p:spPr>
                <a:xfrm>
                  <a:off x="-17377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05" name="Google Shape;205;p11"/>
                <p:cNvCxnSpPr/>
                <p:nvPr/>
              </p:nvCxnSpPr>
              <p:spPr>
                <a:xfrm>
                  <a:off x="-15210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06" name="Google Shape;206;p11"/>
                <p:cNvCxnSpPr/>
                <p:nvPr/>
              </p:nvCxnSpPr>
              <p:spPr>
                <a:xfrm>
                  <a:off x="-14557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07" name="Google Shape;207;p11"/>
                <p:cNvCxnSpPr/>
                <p:nvPr/>
              </p:nvCxnSpPr>
              <p:spPr>
                <a:xfrm>
                  <a:off x="-14034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08" name="Google Shape;208;p11"/>
                <p:cNvCxnSpPr/>
                <p:nvPr/>
              </p:nvCxnSpPr>
              <p:spPr>
                <a:xfrm>
                  <a:off x="-12371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09" name="Google Shape;209;p11"/>
                <p:cNvCxnSpPr/>
                <p:nvPr/>
              </p:nvCxnSpPr>
              <p:spPr>
                <a:xfrm>
                  <a:off x="-118115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10" name="Google Shape;210;p11"/>
                <p:cNvCxnSpPr/>
                <p:nvPr/>
              </p:nvCxnSpPr>
              <p:spPr>
                <a:xfrm>
                  <a:off x="-10672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11" name="Google Shape;211;p11"/>
                <p:cNvCxnSpPr/>
                <p:nvPr/>
              </p:nvCxnSpPr>
              <p:spPr>
                <a:xfrm>
                  <a:off x="-8730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12" name="Google Shape;212;p11"/>
                <p:cNvCxnSpPr/>
                <p:nvPr/>
              </p:nvCxnSpPr>
              <p:spPr>
                <a:xfrm>
                  <a:off x="-8188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13" name="Google Shape;213;p11"/>
                <p:cNvCxnSpPr/>
                <p:nvPr/>
              </p:nvCxnSpPr>
              <p:spPr>
                <a:xfrm>
                  <a:off x="-64887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14" name="Google Shape;214;p11"/>
                <p:cNvCxnSpPr/>
                <p:nvPr/>
              </p:nvCxnSpPr>
              <p:spPr>
                <a:xfrm>
                  <a:off x="-583500"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15" name="Google Shape;215;p11"/>
                <p:cNvCxnSpPr/>
                <p:nvPr/>
              </p:nvCxnSpPr>
              <p:spPr>
                <a:xfrm>
                  <a:off x="-415425" y="302913"/>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16" name="Google Shape;216;p11"/>
                <p:cNvCxnSpPr/>
                <p:nvPr/>
              </p:nvCxnSpPr>
              <p:spPr>
                <a:xfrm>
                  <a:off x="-325800" y="302913"/>
                  <a:ext cx="0" cy="87900"/>
                </a:xfrm>
                <a:prstGeom prst="straightConnector1">
                  <a:avLst/>
                </a:prstGeom>
                <a:noFill/>
                <a:ln w="19050" cap="flat" cmpd="sng">
                  <a:solidFill>
                    <a:schemeClr val="dk1"/>
                  </a:solidFill>
                  <a:prstDash val="solid"/>
                  <a:round/>
                  <a:headEnd type="none" w="med" len="med"/>
                  <a:tailEnd type="none" w="med" len="med"/>
                </a:ln>
              </p:spPr>
            </p:cxnSp>
          </p:grpSp>
          <p:grpSp>
            <p:nvGrpSpPr>
              <p:cNvPr id="217" name="Google Shape;217;p11"/>
              <p:cNvGrpSpPr/>
              <p:nvPr/>
            </p:nvGrpSpPr>
            <p:grpSpPr>
              <a:xfrm>
                <a:off x="7049628" y="340774"/>
                <a:ext cx="1966646" cy="105128"/>
                <a:chOff x="-1786300" y="536375"/>
                <a:chExt cx="1467975" cy="87900"/>
              </a:xfrm>
            </p:grpSpPr>
            <p:cxnSp>
              <p:nvCxnSpPr>
                <p:cNvPr id="218" name="Google Shape;218;p11"/>
                <p:cNvCxnSpPr/>
                <p:nvPr/>
              </p:nvCxnSpPr>
              <p:spPr>
                <a:xfrm>
                  <a:off x="-318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19" name="Google Shape;219;p11"/>
                <p:cNvCxnSpPr/>
                <p:nvPr/>
              </p:nvCxnSpPr>
              <p:spPr>
                <a:xfrm>
                  <a:off x="-3874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20" name="Google Shape;220;p11"/>
                <p:cNvCxnSpPr/>
                <p:nvPr/>
              </p:nvCxnSpPr>
              <p:spPr>
                <a:xfrm>
                  <a:off x="-5387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21" name="Google Shape;221;p11"/>
                <p:cNvCxnSpPr/>
                <p:nvPr/>
              </p:nvCxnSpPr>
              <p:spPr>
                <a:xfrm>
                  <a:off x="-6003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22" name="Google Shape;222;p11"/>
                <p:cNvCxnSpPr/>
                <p:nvPr/>
              </p:nvCxnSpPr>
              <p:spPr>
                <a:xfrm>
                  <a:off x="-7105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23" name="Google Shape;223;p11"/>
                <p:cNvCxnSpPr/>
                <p:nvPr/>
              </p:nvCxnSpPr>
              <p:spPr>
                <a:xfrm>
                  <a:off x="-7815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24" name="Google Shape;224;p11"/>
                <p:cNvCxnSpPr/>
                <p:nvPr/>
              </p:nvCxnSpPr>
              <p:spPr>
                <a:xfrm>
                  <a:off x="-9159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25" name="Google Shape;225;p11"/>
                <p:cNvCxnSpPr/>
                <p:nvPr/>
              </p:nvCxnSpPr>
              <p:spPr>
                <a:xfrm>
                  <a:off x="-108592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26" name="Google Shape;226;p11"/>
                <p:cNvCxnSpPr/>
                <p:nvPr/>
              </p:nvCxnSpPr>
              <p:spPr>
                <a:xfrm>
                  <a:off x="-11531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27" name="Google Shape;227;p11"/>
                <p:cNvCxnSpPr/>
                <p:nvPr/>
              </p:nvCxnSpPr>
              <p:spPr>
                <a:xfrm>
                  <a:off x="-130630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28" name="Google Shape;228;p11"/>
                <p:cNvCxnSpPr/>
                <p:nvPr/>
              </p:nvCxnSpPr>
              <p:spPr>
                <a:xfrm>
                  <a:off x="-1412750"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29" name="Google Shape;229;p11"/>
                <p:cNvCxnSpPr/>
                <p:nvPr/>
              </p:nvCxnSpPr>
              <p:spPr>
                <a:xfrm>
                  <a:off x="-15266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30" name="Google Shape;230;p11"/>
                <p:cNvCxnSpPr/>
                <p:nvPr/>
              </p:nvCxnSpPr>
              <p:spPr>
                <a:xfrm>
                  <a:off x="-1590175" y="536375"/>
                  <a:ext cx="0" cy="87900"/>
                </a:xfrm>
                <a:prstGeom prst="straightConnector1">
                  <a:avLst/>
                </a:prstGeom>
                <a:noFill/>
                <a:ln w="19050" cap="flat" cmpd="sng">
                  <a:solidFill>
                    <a:schemeClr val="dk1"/>
                  </a:solidFill>
                  <a:prstDash val="solid"/>
                  <a:round/>
                  <a:headEnd type="none" w="med" len="med"/>
                  <a:tailEnd type="none" w="med" len="med"/>
                </a:ln>
              </p:spPr>
            </p:cxnSp>
            <p:cxnSp>
              <p:nvCxnSpPr>
                <p:cNvPr id="231" name="Google Shape;231;p11"/>
                <p:cNvCxnSpPr/>
                <p:nvPr/>
              </p:nvCxnSpPr>
              <p:spPr>
                <a:xfrm>
                  <a:off x="-1786300" y="536375"/>
                  <a:ext cx="0" cy="87900"/>
                </a:xfrm>
                <a:prstGeom prst="straightConnector1">
                  <a:avLst/>
                </a:prstGeom>
                <a:noFill/>
                <a:ln w="19050" cap="flat" cmpd="sng">
                  <a:solidFill>
                    <a:schemeClr val="dk1"/>
                  </a:solidFill>
                  <a:prstDash val="solid"/>
                  <a:round/>
                  <a:headEnd type="none" w="med" len="med"/>
                  <a:tailEnd type="none" w="med" len="med"/>
                </a:ln>
              </p:spPr>
            </p:cxnSp>
          </p:grpSp>
        </p:grpSp>
        <p:cxnSp>
          <p:nvCxnSpPr>
            <p:cNvPr id="232" name="Google Shape;232;p11"/>
            <p:cNvCxnSpPr/>
            <p:nvPr/>
          </p:nvCxnSpPr>
          <p:spPr>
            <a:xfrm rot="10800000">
              <a:off x="329763" y="0"/>
              <a:ext cx="0" cy="3231900"/>
            </a:xfrm>
            <a:prstGeom prst="straightConnector1">
              <a:avLst/>
            </a:prstGeom>
            <a:noFill/>
            <a:ln w="19050"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663199104"/>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719" y="593367"/>
            <a:ext cx="1028732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950719" y="1536633"/>
            <a:ext cx="10287320" cy="4555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marL="914400" lvl="1"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spTree>
    <p:extLst>
      <p:ext uri="{BB962C8B-B14F-4D97-AF65-F5344CB8AC3E}">
        <p14:creationId xmlns:p14="http://schemas.microsoft.com/office/powerpoint/2010/main" val="2548190181"/>
      </p:ext>
    </p:extLst>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 id="2147483695" r:id="rId22"/>
    <p:sldLayoutId id="2147483696" r:id="rId23"/>
    <p:sldLayoutId id="2147483697" r:id="rId24"/>
    <p:sldLayoutId id="2147483698" r:id="rId25"/>
    <p:sldLayoutId id="2147483699" r:id="rId26"/>
    <p:sldLayoutId id="2147483700"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731"/>
        <p:cNvGrpSpPr/>
        <p:nvPr/>
      </p:nvGrpSpPr>
      <p:grpSpPr>
        <a:xfrm>
          <a:off x="0" y="0"/>
          <a:ext cx="0" cy="0"/>
          <a:chOff x="0" y="0"/>
          <a:chExt cx="0" cy="0"/>
        </a:xfrm>
      </p:grpSpPr>
      <p:sp>
        <p:nvSpPr>
          <p:cNvPr id="732" name="Google Shape;732;p26"/>
          <p:cNvSpPr txBox="1">
            <a:spLocks noGrp="1"/>
          </p:cNvSpPr>
          <p:nvPr>
            <p:ph type="title"/>
          </p:nvPr>
        </p:nvSpPr>
        <p:spPr>
          <a:xfrm>
            <a:off x="1423762" y="1244600"/>
            <a:ext cx="9393953"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33" name="Google Shape;733;p26"/>
          <p:cNvSpPr txBox="1">
            <a:spLocks noGrp="1"/>
          </p:cNvSpPr>
          <p:nvPr>
            <p:ph type="body" idx="1"/>
          </p:nvPr>
        </p:nvSpPr>
        <p:spPr>
          <a:xfrm>
            <a:off x="1423762" y="2260600"/>
            <a:ext cx="9393953"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017097396"/>
      </p:ext>
    </p:extLst>
  </p:cSld>
  <p:clrMap bg1="lt1" tx1="dk1" bg2="dk2" tx2="lt2" accent1="accent1" accent2="accent2" accent3="accent3" accent4="accent4" accent5="accent5" accent6="accent6" hlink="hlink" folHlink="folHlink"/>
  <p:sldLayoutIdLst>
    <p:sldLayoutId id="2147483702" r:id="rId1"/>
    <p:sldLayoutId id="2147483703"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microsoft.com/office/2018/10/relationships/comments" Target="../comments/modernComment_11D_A0AC92E4.xml"/><Relationship Id="rId2" Type="http://schemas.openxmlformats.org/officeDocument/2006/relationships/notesSlide" Target="../notesSlides/notesSlide7.xml"/><Relationship Id="rId1" Type="http://schemas.openxmlformats.org/officeDocument/2006/relationships/slideLayout" Target="../slideLayouts/slideLayout25.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microsoft.com/office/2018/10/relationships/comments" Target="../comments/modernComment_126_AF2B2240.xml"/><Relationship Id="rId2" Type="http://schemas.openxmlformats.org/officeDocument/2006/relationships/notesSlide" Target="../notesSlides/notesSlide8.xml"/><Relationship Id="rId1" Type="http://schemas.openxmlformats.org/officeDocument/2006/relationships/slideLayout" Target="../slideLayouts/slideLayout25.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3" Type="http://schemas.microsoft.com/office/2018/10/relationships/comments" Target="../comments/modernComment_11F_43B5C0FD.xml"/><Relationship Id="rId2" Type="http://schemas.openxmlformats.org/officeDocument/2006/relationships/notesSlide" Target="../notesSlides/notesSlide10.xml"/><Relationship Id="rId1" Type="http://schemas.openxmlformats.org/officeDocument/2006/relationships/slideLayout" Target="../slideLayouts/slideLayout27.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microsoft.com/office/2018/10/relationships/comments" Target="../comments/modernComment_138_5F173DE.xml"/><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3" Type="http://schemas.microsoft.com/office/2018/10/relationships/comments" Target="../comments/modernComment_12B_740DDC37.xml"/><Relationship Id="rId2" Type="http://schemas.openxmlformats.org/officeDocument/2006/relationships/notesSlide" Target="../notesSlides/notesSlide12.xml"/><Relationship Id="rId1" Type="http://schemas.openxmlformats.org/officeDocument/2006/relationships/slideLayout" Target="../slideLayouts/slideLayout25.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microsoft.com/office/2018/10/relationships/comments" Target="../comments/modernComment_12C_C926FCF5.xml"/><Relationship Id="rId2" Type="http://schemas.openxmlformats.org/officeDocument/2006/relationships/notesSlide" Target="../notesSlides/notesSlide14.xml"/><Relationship Id="rId1" Type="http://schemas.openxmlformats.org/officeDocument/2006/relationships/slideLayout" Target="../slideLayouts/slideLayout25.xml"/><Relationship Id="rId5" Type="http://schemas.openxmlformats.org/officeDocument/2006/relationships/image" Target="../media/image12.png"/><Relationship Id="rId4" Type="http://schemas.openxmlformats.org/officeDocument/2006/relationships/image" Target="../media/image11.gif"/></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5.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microsoft.com/office/2018/10/relationships/comments" Target="../comments/modernComment_12D_D64F5F1B.xml"/><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13_188C2E0.xml"/><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3" Type="http://schemas.microsoft.com/office/2018/10/relationships/comments" Target="../comments/modernComment_130_CB5B1CE3.xml"/><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3" Type="http://schemas.microsoft.com/office/2018/10/relationships/comments" Target="../comments/modernComment_120_76B2DB02.xml"/><Relationship Id="rId7"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3" Type="http://schemas.microsoft.com/office/2018/10/relationships/comments" Target="../comments/modernComment_13D_31CBF10E.xml"/><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microsoft.com/office/2018/10/relationships/comments" Target="../comments/modernComment_123_D180B129.xml"/><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microsoft.com/office/2018/10/relationships/comments" Target="../comments/modernComment_118_848D182A.xml"/><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3" Type="http://schemas.microsoft.com/office/2018/10/relationships/comments" Target="../comments/modernComment_12A_B5C6FF54.xml"/><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18/10/relationships/comments" Target="../comments/modernComment_11B_39F889AE.xml"/><Relationship Id="rId7"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2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917206" y="1165588"/>
            <a:ext cx="4048333" cy="955651"/>
          </a:xfrm>
        </p:spPr>
        <p:txBody>
          <a:bodyPr rtlCol="0">
            <a:normAutofit fontScale="90000"/>
          </a:bodyPr>
          <a:lstStyle/>
          <a:p>
            <a:pPr rtl="0"/>
            <a:r>
              <a:rPr lang="pt-pt" dirty="0">
                <a:solidFill>
                  <a:schemeClr val="tx1"/>
                </a:solidFill>
                <a:latin typeface="+mj-lt"/>
              </a:rPr>
              <a:t>RadarID</a:t>
            </a:r>
            <a:endParaRPr lang="pt-pt" dirty="0">
              <a:solidFill>
                <a:schemeClr val="tx1"/>
              </a:solidFill>
              <a:latin typeface="+mj-lt"/>
              <a:ea typeface="Calibri"/>
              <a:cs typeface="Calibri"/>
            </a:endParaRPr>
          </a:p>
        </p:txBody>
      </p:sp>
      <p:sp>
        <p:nvSpPr>
          <p:cNvPr id="5" name="Subtítulo 4"/>
          <p:cNvSpPr>
            <a:spLocks noGrp="1"/>
          </p:cNvSpPr>
          <p:nvPr>
            <p:ph type="subTitle" idx="1"/>
          </p:nvPr>
        </p:nvSpPr>
        <p:spPr>
          <a:xfrm>
            <a:off x="917206" y="2121239"/>
            <a:ext cx="6447633" cy="1754326"/>
          </a:xfrm>
        </p:spPr>
        <p:txBody>
          <a:bodyPr vert="horz" lIns="121899" tIns="60949" rIns="121899" bIns="60949" rtlCol="0" anchor="t">
            <a:noAutofit/>
          </a:bodyPr>
          <a:lstStyle/>
          <a:p>
            <a:pPr algn="l"/>
            <a:r>
              <a:rPr lang="pt-PT" b="0" i="0" u="none" strike="noStrike" baseline="0" dirty="0">
                <a:solidFill>
                  <a:schemeClr val="tx1"/>
                </a:solidFill>
                <a:latin typeface="+mj-lt"/>
              </a:rPr>
              <a:t>Radar-</a:t>
            </a:r>
            <a:r>
              <a:rPr lang="pt-PT" b="0" i="0" u="none" strike="noStrike" baseline="0" dirty="0" err="1">
                <a:solidFill>
                  <a:schemeClr val="tx1"/>
                </a:solidFill>
                <a:latin typeface="+mj-lt"/>
              </a:rPr>
              <a:t>Based</a:t>
            </a:r>
            <a:r>
              <a:rPr lang="pt-PT" b="0" i="0" u="none" strike="noStrike" baseline="0" dirty="0">
                <a:solidFill>
                  <a:schemeClr val="tx1"/>
                </a:solidFill>
                <a:latin typeface="+mj-lt"/>
              </a:rPr>
              <a:t> User </a:t>
            </a:r>
            <a:r>
              <a:rPr lang="pt-PT" b="0" i="0" u="none" strike="noStrike" baseline="0" dirty="0" err="1">
                <a:solidFill>
                  <a:schemeClr val="tx1"/>
                </a:solidFill>
                <a:latin typeface="+mj-lt"/>
              </a:rPr>
              <a:t>Identification</a:t>
            </a:r>
            <a:r>
              <a:rPr lang="pt-PT" b="0" i="0" u="none" strike="noStrike" baseline="0" dirty="0">
                <a:solidFill>
                  <a:schemeClr val="tx1"/>
                </a:solidFill>
                <a:latin typeface="+mj-lt"/>
              </a:rPr>
              <a:t> in </a:t>
            </a:r>
            <a:r>
              <a:rPr lang="pt-PT" b="0" i="0" u="none" strike="noStrike" baseline="0" dirty="0" err="1">
                <a:solidFill>
                  <a:schemeClr val="tx1"/>
                </a:solidFill>
                <a:latin typeface="+mj-lt"/>
              </a:rPr>
              <a:t>Smart</a:t>
            </a:r>
            <a:r>
              <a:rPr lang="pt-PT" dirty="0">
                <a:solidFill>
                  <a:schemeClr val="tx1"/>
                </a:solidFill>
                <a:latin typeface="+mj-lt"/>
              </a:rPr>
              <a:t> </a:t>
            </a:r>
            <a:r>
              <a:rPr lang="pt-PT" b="0" i="0" u="none" strike="noStrike" baseline="0" dirty="0">
                <a:solidFill>
                  <a:schemeClr val="tx1"/>
                </a:solidFill>
                <a:latin typeface="+mj-lt"/>
              </a:rPr>
              <a:t>Environments</a:t>
            </a:r>
            <a:endParaRPr lang="pt-pt" dirty="0">
              <a:solidFill>
                <a:schemeClr val="tx1"/>
              </a:solidFill>
              <a:latin typeface="+mj-lt"/>
            </a:endParaRPr>
          </a:p>
        </p:txBody>
      </p:sp>
      <p:sp>
        <p:nvSpPr>
          <p:cNvPr id="3" name="CaixaDeTexto 2">
            <a:extLst>
              <a:ext uri="{FF2B5EF4-FFF2-40B4-BE49-F238E27FC236}">
                <a16:creationId xmlns:a16="http://schemas.microsoft.com/office/drawing/2014/main" id="{53582E8A-BB20-82C9-636C-DC46AE6CBA0D}"/>
              </a:ext>
            </a:extLst>
          </p:cNvPr>
          <p:cNvSpPr txBox="1"/>
          <p:nvPr/>
        </p:nvSpPr>
        <p:spPr>
          <a:xfrm>
            <a:off x="233332" y="4580373"/>
            <a:ext cx="4267537" cy="2017475"/>
          </a:xfrm>
          <a:prstGeom prst="rect">
            <a:avLst/>
          </a:prstGeom>
          <a:noFill/>
        </p:spPr>
        <p:txBody>
          <a:bodyPr wrap="square" lIns="91440" tIns="45720" rIns="91440" bIns="45720" rtlCol="0" anchor="t">
            <a:spAutoFit/>
          </a:bodyPr>
          <a:lstStyle/>
          <a:p>
            <a:r>
              <a:rPr lang="en-US" sz="1350" b="1">
                <a:solidFill>
                  <a:schemeClr val="tx1"/>
                </a:solidFill>
              </a:rPr>
              <a:t>TEAM 5</a:t>
            </a:r>
            <a:endParaRPr lang="en-US" sz="1350" b="1">
              <a:solidFill>
                <a:schemeClr val="tx1"/>
              </a:solidFill>
              <a:ea typeface="Calibri"/>
            </a:endParaRPr>
          </a:p>
          <a:p>
            <a:r>
              <a:rPr lang="en-US" sz="1350">
                <a:solidFill>
                  <a:schemeClr val="tx1"/>
                </a:solidFill>
              </a:rPr>
              <a:t>Francisco Gonçalves</a:t>
            </a:r>
            <a:endParaRPr lang="en-US" sz="1350">
              <a:solidFill>
                <a:schemeClr val="tx1"/>
              </a:solidFill>
              <a:ea typeface="Calibri"/>
            </a:endParaRPr>
          </a:p>
          <a:p>
            <a:r>
              <a:rPr lang="en-US" sz="1350">
                <a:solidFill>
                  <a:schemeClr val="tx1"/>
                </a:solidFill>
              </a:rPr>
              <a:t>Guilherme Santos</a:t>
            </a:r>
            <a:endParaRPr lang="en-US" sz="1350">
              <a:solidFill>
                <a:schemeClr val="tx1"/>
              </a:solidFill>
              <a:ea typeface="Calibri"/>
            </a:endParaRPr>
          </a:p>
          <a:p>
            <a:r>
              <a:rPr lang="en-US" sz="1350">
                <a:solidFill>
                  <a:schemeClr val="tx1"/>
                </a:solidFill>
              </a:rPr>
              <a:t>Hugo Rodrigues</a:t>
            </a:r>
            <a:endParaRPr lang="en-US" sz="1350">
              <a:solidFill>
                <a:schemeClr val="tx1"/>
              </a:solidFill>
              <a:ea typeface="Calibri"/>
            </a:endParaRPr>
          </a:p>
          <a:p>
            <a:r>
              <a:rPr lang="en-US" sz="1350">
                <a:solidFill>
                  <a:schemeClr val="tx1"/>
                </a:solidFill>
              </a:rPr>
              <a:t>João Gaspar</a:t>
            </a:r>
            <a:endParaRPr lang="en-US" sz="1350">
              <a:solidFill>
                <a:schemeClr val="tx1"/>
              </a:solidFill>
              <a:ea typeface="Calibri"/>
            </a:endParaRPr>
          </a:p>
          <a:p>
            <a:r>
              <a:rPr lang="en-US" sz="1350">
                <a:solidFill>
                  <a:schemeClr val="tx1"/>
                </a:solidFill>
              </a:rPr>
              <a:t>Ricardo Dias</a:t>
            </a:r>
            <a:endParaRPr lang="en-US" sz="1350">
              <a:solidFill>
                <a:schemeClr val="tx1"/>
              </a:solidFill>
              <a:ea typeface="Calibri"/>
            </a:endParaRPr>
          </a:p>
          <a:p>
            <a:r>
              <a:rPr lang="en-US" sz="1350">
                <a:solidFill>
                  <a:schemeClr val="tx1"/>
                </a:solidFill>
              </a:rPr>
              <a:t>Sérgio Correia</a:t>
            </a:r>
            <a:endParaRPr lang="en-US" sz="1350">
              <a:solidFill>
                <a:schemeClr val="tx1"/>
              </a:solidFill>
              <a:ea typeface="Calibri"/>
            </a:endParaRPr>
          </a:p>
          <a:p>
            <a:endParaRPr lang="en-US" sz="1390">
              <a:solidFill>
                <a:schemeClr val="tx1"/>
              </a:solidFill>
              <a:latin typeface="Arial" panose="020B0604020202020204" pitchFamily="34" charset="0"/>
              <a:ea typeface="Calibri"/>
              <a:cs typeface="Arial" panose="020B0604020202020204" pitchFamily="34" charset="0"/>
            </a:endParaRPr>
          </a:p>
          <a:p>
            <a:r>
              <a:rPr lang="pt-PT" sz="1350" strike="noStrike" baseline="0" err="1">
                <a:solidFill>
                  <a:schemeClr val="tx1"/>
                </a:solidFill>
              </a:rPr>
              <a:t>Supervised</a:t>
            </a:r>
            <a:r>
              <a:rPr lang="pt-PT" sz="1350" strike="noStrike" baseline="0">
                <a:solidFill>
                  <a:schemeClr val="tx1"/>
                </a:solidFill>
              </a:rPr>
              <a:t> </a:t>
            </a:r>
            <a:r>
              <a:rPr lang="pt-PT" sz="1350" strike="noStrike" baseline="0" err="1">
                <a:solidFill>
                  <a:schemeClr val="tx1"/>
                </a:solidFill>
              </a:rPr>
              <a:t>by</a:t>
            </a:r>
            <a:r>
              <a:rPr lang="pt-PT" sz="1350" strike="noStrike" baseline="0">
                <a:solidFill>
                  <a:schemeClr val="tx1"/>
                </a:solidFill>
              </a:rPr>
              <a:t> Dr.ª Ana Rocha, </a:t>
            </a:r>
            <a:r>
              <a:rPr lang="pt-PT" sz="1350">
                <a:solidFill>
                  <a:schemeClr val="tx1"/>
                </a:solidFill>
              </a:rPr>
              <a:t>Dr</a:t>
            </a:r>
            <a:r>
              <a:rPr lang="pt-PT" sz="1350" strike="noStrike" baseline="0">
                <a:solidFill>
                  <a:schemeClr val="tx1"/>
                </a:solidFill>
              </a:rPr>
              <a:t>.</a:t>
            </a:r>
            <a:r>
              <a:rPr lang="pt-PT" sz="1350">
                <a:solidFill>
                  <a:schemeClr val="tx1"/>
                </a:solidFill>
              </a:rPr>
              <a:t>º</a:t>
            </a:r>
            <a:r>
              <a:rPr lang="pt-PT" sz="1350" strike="noStrike" baseline="0">
                <a:solidFill>
                  <a:schemeClr val="tx1"/>
                </a:solidFill>
              </a:rPr>
              <a:t> Samuel Silva</a:t>
            </a:r>
            <a:endParaRPr lang="pt-PT" sz="1350">
              <a:solidFill>
                <a:schemeClr val="tx1"/>
              </a:solidFill>
              <a:ea typeface="Calibri"/>
            </a:endParaRPr>
          </a:p>
        </p:txBody>
      </p:sp>
      <p:sp>
        <p:nvSpPr>
          <p:cNvPr id="4" name="CaixaDeTexto 3">
            <a:extLst>
              <a:ext uri="{FF2B5EF4-FFF2-40B4-BE49-F238E27FC236}">
                <a16:creationId xmlns:a16="http://schemas.microsoft.com/office/drawing/2014/main" id="{85E130F3-1D8C-2B7B-DDD6-ABDB59BE5BDC}"/>
              </a:ext>
            </a:extLst>
          </p:cNvPr>
          <p:cNvSpPr txBox="1"/>
          <p:nvPr/>
        </p:nvSpPr>
        <p:spPr>
          <a:xfrm>
            <a:off x="10456365" y="6290071"/>
            <a:ext cx="1499128" cy="307777"/>
          </a:xfrm>
          <a:prstGeom prst="rect">
            <a:avLst/>
          </a:prstGeom>
          <a:noFill/>
        </p:spPr>
        <p:txBody>
          <a:bodyPr wrap="none" rtlCol="0">
            <a:spAutoFit/>
          </a:bodyPr>
          <a:lstStyle/>
          <a:p>
            <a:r>
              <a:rPr lang="pt-PT" dirty="0">
                <a:latin typeface="Arial" panose="020B0604020202020204" pitchFamily="34" charset="0"/>
                <a:cs typeface="Arial" panose="020B0604020202020204" pitchFamily="34" charset="0"/>
              </a:rPr>
              <a:t>PECI 2023/2024</a:t>
            </a:r>
          </a:p>
        </p:txBody>
      </p:sp>
      <p:pic>
        <p:nvPicPr>
          <p:cNvPr id="1028" name="Picture 4">
            <a:extLst>
              <a:ext uri="{FF2B5EF4-FFF2-40B4-BE49-F238E27FC236}">
                <a16:creationId xmlns:a16="http://schemas.microsoft.com/office/drawing/2014/main" id="{F7EC3B6B-73C2-4955-CB6C-07475C3AE9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78587" y="1269549"/>
            <a:ext cx="3827342" cy="3881248"/>
          </a:xfrm>
          <a:prstGeom prst="ellipse">
            <a:avLst/>
          </a:prstGeom>
          <a:ln>
            <a:solidFill>
              <a:schemeClr val="bg1">
                <a:lumMod val="10000"/>
              </a:schemeClr>
            </a:solid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r>
              <a:rPr lang="pt-pt" b="1" err="1">
                <a:solidFill>
                  <a:schemeClr val="tx1"/>
                </a:solidFill>
                <a:latin typeface="+mj-lt"/>
              </a:rPr>
              <a:t>Functional</a:t>
            </a:r>
            <a:r>
              <a:rPr lang="pt-pt" b="1">
                <a:solidFill>
                  <a:schemeClr val="tx1"/>
                </a:solidFill>
                <a:latin typeface="+mj-lt"/>
              </a:rPr>
              <a:t> Requirements</a:t>
            </a:r>
          </a:p>
        </p:txBody>
      </p:sp>
      <p:sp>
        <p:nvSpPr>
          <p:cNvPr id="6" name="Marcador de Posição de Conteúdo 5">
            <a:extLst>
              <a:ext uri="{FF2B5EF4-FFF2-40B4-BE49-F238E27FC236}">
                <a16:creationId xmlns:a16="http://schemas.microsoft.com/office/drawing/2014/main" id="{36309B58-46D1-D489-3557-C02A565B94A2}"/>
              </a:ext>
            </a:extLst>
          </p:cNvPr>
          <p:cNvSpPr>
            <a:spLocks noGrp="1"/>
          </p:cNvSpPr>
          <p:nvPr>
            <p:ph idx="1"/>
          </p:nvPr>
        </p:nvSpPr>
        <p:spPr>
          <a:xfrm>
            <a:off x="950719" y="1536633"/>
            <a:ext cx="7614023" cy="4555200"/>
          </a:xfrm>
        </p:spPr>
        <p:txBody>
          <a:bodyPr/>
          <a:lstStyle/>
          <a:p>
            <a:pPr marL="304165" indent="-514350" algn="just">
              <a:lnSpc>
                <a:spcPct val="100000"/>
              </a:lnSpc>
              <a:spcAft>
                <a:spcPts val="1200"/>
              </a:spcAft>
            </a:pPr>
            <a:r>
              <a:rPr lang="en-US" sz="1800" b="1" dirty="0">
                <a:solidFill>
                  <a:schemeClr val="tx1"/>
                </a:solidFill>
                <a:ea typeface="+mn-lt"/>
                <a:cs typeface="+mn-lt"/>
              </a:rPr>
              <a:t>Identify </a:t>
            </a:r>
            <a:r>
              <a:rPr lang="en-US" sz="1800" dirty="0">
                <a:solidFill>
                  <a:schemeClr val="tx1"/>
                </a:solidFill>
                <a:ea typeface="+mn-lt"/>
                <a:cs typeface="+mn-lt"/>
              </a:rPr>
              <a:t>user movements.</a:t>
            </a:r>
            <a:endParaRPr lang="en-US" sz="1800" b="1" dirty="0">
              <a:solidFill>
                <a:schemeClr val="tx1"/>
              </a:solidFill>
              <a:latin typeface="+mn-lt"/>
              <a:ea typeface="+mn-lt"/>
              <a:cs typeface="+mn-lt"/>
            </a:endParaRPr>
          </a:p>
          <a:p>
            <a:pPr marL="304165" indent="-514350" algn="just">
              <a:lnSpc>
                <a:spcPct val="100000"/>
              </a:lnSpc>
              <a:spcAft>
                <a:spcPts val="1200"/>
              </a:spcAft>
            </a:pPr>
            <a:r>
              <a:rPr lang="en-US" sz="1800" b="1" dirty="0">
                <a:solidFill>
                  <a:schemeClr val="tx1"/>
                </a:solidFill>
                <a:latin typeface="+mn-lt"/>
                <a:ea typeface="+mn-lt"/>
                <a:cs typeface="+mn-lt"/>
              </a:rPr>
              <a:t>Identify</a:t>
            </a:r>
            <a:r>
              <a:rPr lang="en-US" sz="1800" dirty="0">
                <a:solidFill>
                  <a:schemeClr val="tx1"/>
                </a:solidFill>
                <a:latin typeface="+mn-lt"/>
                <a:ea typeface="+mn-lt"/>
                <a:cs typeface="+mn-lt"/>
              </a:rPr>
              <a:t> individuals at a designated location.</a:t>
            </a:r>
            <a:endParaRPr lang="en-US" sz="1850" dirty="0">
              <a:solidFill>
                <a:schemeClr val="tx1"/>
              </a:solidFill>
            </a:endParaRPr>
          </a:p>
          <a:p>
            <a:pPr marL="304165" indent="-514350" algn="just">
              <a:lnSpc>
                <a:spcPct val="100000"/>
              </a:lnSpc>
              <a:spcBef>
                <a:spcPts val="0"/>
              </a:spcBef>
              <a:spcAft>
                <a:spcPts val="1200"/>
              </a:spcAft>
            </a:pPr>
            <a:r>
              <a:rPr lang="en-US" sz="1800" b="1" dirty="0">
                <a:solidFill>
                  <a:schemeClr val="tx1"/>
                </a:solidFill>
                <a:latin typeface="+mn-lt"/>
                <a:ea typeface="+mn-lt"/>
                <a:cs typeface="+mn-lt"/>
              </a:rPr>
              <a:t>Detect </a:t>
            </a:r>
            <a:r>
              <a:rPr lang="en-US" sz="1800" dirty="0">
                <a:solidFill>
                  <a:schemeClr val="tx1"/>
                </a:solidFill>
                <a:latin typeface="+mn-lt"/>
                <a:ea typeface="+mn-lt"/>
                <a:cs typeface="+mn-lt"/>
              </a:rPr>
              <a:t>the number of individuals in the environment.</a:t>
            </a:r>
          </a:p>
          <a:p>
            <a:pPr marL="304165" indent="-514350" algn="just">
              <a:lnSpc>
                <a:spcPct val="100000"/>
              </a:lnSpc>
              <a:spcBef>
                <a:spcPts val="0"/>
              </a:spcBef>
              <a:spcAft>
                <a:spcPts val="1200"/>
              </a:spcAft>
            </a:pPr>
            <a:r>
              <a:rPr lang="en-US" sz="1800" b="1" dirty="0">
                <a:solidFill>
                  <a:schemeClr val="tx1"/>
                </a:solidFill>
                <a:latin typeface="+mn-lt"/>
                <a:ea typeface="+mn-lt"/>
                <a:cs typeface="+mn-lt"/>
              </a:rPr>
              <a:t>Distinguish</a:t>
            </a:r>
            <a:r>
              <a:rPr lang="en-US" sz="1800" dirty="0">
                <a:solidFill>
                  <a:schemeClr val="tx1"/>
                </a:solidFill>
                <a:latin typeface="+mn-lt"/>
                <a:ea typeface="+mn-lt"/>
                <a:cs typeface="+mn-lt"/>
              </a:rPr>
              <a:t> </a:t>
            </a:r>
            <a:r>
              <a:rPr lang="en-US" sz="1800" b="1" dirty="0">
                <a:solidFill>
                  <a:schemeClr val="tx1"/>
                </a:solidFill>
                <a:latin typeface="+mn-lt"/>
                <a:ea typeface="+mn-lt"/>
                <a:cs typeface="+mn-lt"/>
              </a:rPr>
              <a:t>users </a:t>
            </a:r>
            <a:r>
              <a:rPr lang="en-US" sz="1800" dirty="0">
                <a:solidFill>
                  <a:schemeClr val="tx1"/>
                </a:solidFill>
                <a:latin typeface="+mn-lt"/>
                <a:ea typeface="+mn-lt"/>
                <a:cs typeface="+mn-lt"/>
              </a:rPr>
              <a:t>based on their unique movement patterns.</a:t>
            </a:r>
          </a:p>
          <a:p>
            <a:pPr marL="304165" indent="-514350" algn="just">
              <a:lnSpc>
                <a:spcPct val="100000"/>
              </a:lnSpc>
              <a:spcBef>
                <a:spcPts val="0"/>
              </a:spcBef>
              <a:spcAft>
                <a:spcPts val="1200"/>
              </a:spcAft>
            </a:pPr>
            <a:r>
              <a:rPr lang="en-US" sz="1800" b="1" dirty="0">
                <a:solidFill>
                  <a:schemeClr val="tx1"/>
                </a:solidFill>
                <a:latin typeface="+mn-lt"/>
                <a:ea typeface="+mn-lt"/>
                <a:cs typeface="+mn-lt"/>
              </a:rPr>
              <a:t>Automatically adjust environment settings </a:t>
            </a:r>
            <a:r>
              <a:rPr lang="en-US" sz="1800" dirty="0">
                <a:solidFill>
                  <a:schemeClr val="tx1"/>
                </a:solidFill>
                <a:latin typeface="+mn-lt"/>
                <a:ea typeface="+mn-lt"/>
                <a:cs typeface="+mn-lt"/>
              </a:rPr>
              <a:t>based on the user.</a:t>
            </a:r>
          </a:p>
          <a:p>
            <a:pPr marL="304165" indent="-514350" algn="just">
              <a:lnSpc>
                <a:spcPct val="100000"/>
              </a:lnSpc>
              <a:spcAft>
                <a:spcPts val="1200"/>
              </a:spcAft>
            </a:pPr>
            <a:endParaRPr lang="en-US" sz="1800" dirty="0">
              <a:solidFill>
                <a:schemeClr val="tx1"/>
              </a:solidFill>
              <a:ea typeface="+mn-lt"/>
              <a:cs typeface="+mn-lt"/>
            </a:endParaRPr>
          </a:p>
        </p:txBody>
      </p:sp>
      <p:sp>
        <p:nvSpPr>
          <p:cNvPr id="8" name="CaixaDeTexto 7">
            <a:extLst>
              <a:ext uri="{FF2B5EF4-FFF2-40B4-BE49-F238E27FC236}">
                <a16:creationId xmlns:a16="http://schemas.microsoft.com/office/drawing/2014/main" id="{FEB9A6C3-FD61-51A6-C078-C4989A6C2246}"/>
              </a:ext>
            </a:extLst>
          </p:cNvPr>
          <p:cNvSpPr txBox="1"/>
          <p:nvPr/>
        </p:nvSpPr>
        <p:spPr>
          <a:xfrm>
            <a:off x="5668621" y="6305191"/>
            <a:ext cx="851515" cy="307777"/>
          </a:xfrm>
          <a:prstGeom prst="rect">
            <a:avLst/>
          </a:prstGeom>
          <a:noFill/>
        </p:spPr>
        <p:txBody>
          <a:bodyPr wrap="none" rtlCol="0">
            <a:spAutoFit/>
          </a:bodyPr>
          <a:lstStyle/>
          <a:p>
            <a:r>
              <a:rPr lang="pt-PT"/>
              <a:t>RadarID</a:t>
            </a:r>
          </a:p>
        </p:txBody>
      </p:sp>
      <p:pic>
        <p:nvPicPr>
          <p:cNvPr id="3" name="Imagem 2" descr="Golfer's checklist linear icon. Thin line illustration ...">
            <a:extLst>
              <a:ext uri="{FF2B5EF4-FFF2-40B4-BE49-F238E27FC236}">
                <a16:creationId xmlns:a16="http://schemas.microsoft.com/office/drawing/2014/main" id="{7244F7C6-5192-8D1F-ADDE-884C95AEB56F}"/>
              </a:ext>
            </a:extLst>
          </p:cNvPr>
          <p:cNvPicPr>
            <a:picLocks noChangeAspect="1"/>
          </p:cNvPicPr>
          <p:nvPr/>
        </p:nvPicPr>
        <p:blipFill rotWithShape="1">
          <a:blip r:embed="rId4"/>
          <a:srcRect b="8835"/>
          <a:stretch/>
        </p:blipFill>
        <p:spPr>
          <a:xfrm>
            <a:off x="8986813" y="2339099"/>
            <a:ext cx="2236804" cy="21908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CaixaDeTexto 20">
            <a:extLst>
              <a:ext uri="{FF2B5EF4-FFF2-40B4-BE49-F238E27FC236}">
                <a16:creationId xmlns:a16="http://schemas.microsoft.com/office/drawing/2014/main" id="{5FF26B61-B90E-F35D-5471-50951A721975}"/>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10</a:t>
            </a:r>
          </a:p>
        </p:txBody>
      </p:sp>
    </p:spTree>
    <p:extLst>
      <p:ext uri="{BB962C8B-B14F-4D97-AF65-F5344CB8AC3E}">
        <p14:creationId xmlns:p14="http://schemas.microsoft.com/office/powerpoint/2010/main" val="26956643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r>
              <a:rPr lang="pt-pt" b="1">
                <a:solidFill>
                  <a:schemeClr val="tx1"/>
                </a:solidFill>
                <a:latin typeface="+mj-lt"/>
              </a:rPr>
              <a:t>Non-</a:t>
            </a:r>
            <a:r>
              <a:rPr lang="pt-pt" b="1" err="1">
                <a:solidFill>
                  <a:schemeClr val="tx1"/>
                </a:solidFill>
                <a:latin typeface="+mj-lt"/>
              </a:rPr>
              <a:t>Functional</a:t>
            </a:r>
            <a:r>
              <a:rPr lang="pt-pt" b="1">
                <a:solidFill>
                  <a:schemeClr val="tx1"/>
                </a:solidFill>
                <a:latin typeface="+mj-lt"/>
              </a:rPr>
              <a:t> Requirements</a:t>
            </a:r>
            <a:endParaRPr lang="pt-pt" b="1">
              <a:solidFill>
                <a:schemeClr val="tx1"/>
              </a:solidFill>
              <a:latin typeface="+mj-lt"/>
              <a:cs typeface="Calibri"/>
            </a:endParaRPr>
          </a:p>
        </p:txBody>
      </p:sp>
      <p:sp>
        <p:nvSpPr>
          <p:cNvPr id="9" name="Marcador de Posição de Conteúdo 5">
            <a:extLst>
              <a:ext uri="{FF2B5EF4-FFF2-40B4-BE49-F238E27FC236}">
                <a16:creationId xmlns:a16="http://schemas.microsoft.com/office/drawing/2014/main" id="{6BC1F050-4A39-6005-9E10-7BE80C781C4F}"/>
              </a:ext>
            </a:extLst>
          </p:cNvPr>
          <p:cNvSpPr txBox="1">
            <a:spLocks/>
          </p:cNvSpPr>
          <p:nvPr/>
        </p:nvSpPr>
        <p:spPr>
          <a:xfrm>
            <a:off x="950719" y="1536633"/>
            <a:ext cx="7625799" cy="4763350"/>
          </a:xfrm>
          <a:prstGeom prst="rect">
            <a:avLst/>
          </a:prstGeom>
          <a:noFill/>
          <a:ln>
            <a:noFill/>
          </a:ln>
        </p:spPr>
        <p:txBody>
          <a:bodyPr spcFirstLastPara="1" wrap="square" lIns="91425" tIns="91425" rIns="91425" bIns="91425" rtlCol="0" anchor="t" anchorCtr="0">
            <a:noAutofit/>
          </a:bodyPr>
          <a:lstStyle>
            <a:defPPr marR="0" lvl="0" algn="l" rtl="0">
              <a:lnSpc>
                <a:spcPct val="100000"/>
              </a:lnSpc>
              <a:spcBef>
                <a:spcPts val="0"/>
              </a:spcBef>
              <a:spcAft>
                <a:spcPts val="0"/>
              </a:spcAft>
            </a:defPPr>
            <a:lvl1pPr marL="457200" marR="0" lvl="0" indent="-317500" algn="l" rtl="0" eaLnBrk="1" hangingPunct="1">
              <a:lnSpc>
                <a:spcPct val="115000"/>
              </a:lnSpc>
              <a:spcBef>
                <a:spcPts val="0"/>
              </a:spcBef>
              <a:spcAft>
                <a:spcPts val="0"/>
              </a:spcAft>
              <a:buClr>
                <a:schemeClr val="dk1"/>
              </a:buClr>
              <a:buSzPts val="1400"/>
              <a:buFont typeface="Archivo"/>
              <a:buChar char="●"/>
              <a:defRPr sz="1866" b="0" i="0" u="none" strike="noStrike" cap="none">
                <a:solidFill>
                  <a:schemeClr val="dk1"/>
                </a:solidFill>
                <a:latin typeface="Archivo"/>
                <a:ea typeface="Archivo"/>
                <a:cs typeface="Archivo"/>
                <a:sym typeface="Archivo"/>
              </a:defRPr>
            </a:lvl1pPr>
            <a:lvl2pPr marL="914400" marR="0" lvl="1" indent="-317500" algn="l" rtl="0" eaLnBrk="1" hangingPunct="1">
              <a:lnSpc>
                <a:spcPct val="115000"/>
              </a:lnSpc>
              <a:spcBef>
                <a:spcPts val="0"/>
              </a:spcBef>
              <a:spcAft>
                <a:spcPts val="0"/>
              </a:spcAft>
              <a:buClr>
                <a:schemeClr val="dk1"/>
              </a:buClr>
              <a:buSzPts val="1400"/>
              <a:buFont typeface="Archivo"/>
              <a:buChar char="○"/>
              <a:defRPr sz="1866" b="0" i="0" u="none" strike="noStrike" cap="none">
                <a:solidFill>
                  <a:schemeClr val="dk1"/>
                </a:solidFill>
                <a:latin typeface="Archivo"/>
                <a:ea typeface="Archivo"/>
                <a:cs typeface="Archivo"/>
                <a:sym typeface="Archivo"/>
              </a:defRPr>
            </a:lvl2pPr>
            <a:lvl3pPr marL="1371600" marR="0" lvl="2" indent="-317500" algn="l" rtl="0" eaLnBrk="1" hangingPunct="1">
              <a:lnSpc>
                <a:spcPct val="115000"/>
              </a:lnSpc>
              <a:spcBef>
                <a:spcPts val="0"/>
              </a:spcBef>
              <a:spcAft>
                <a:spcPts val="0"/>
              </a:spcAft>
              <a:buClr>
                <a:schemeClr val="dk1"/>
              </a:buClr>
              <a:buSzPts val="1400"/>
              <a:buFont typeface="Archivo"/>
              <a:buChar char="■"/>
              <a:defRPr sz="1866" b="0" i="0" u="none" strike="noStrike" cap="none">
                <a:solidFill>
                  <a:schemeClr val="dk1"/>
                </a:solidFill>
                <a:latin typeface="Archivo"/>
                <a:ea typeface="Archivo"/>
                <a:cs typeface="Archivo"/>
                <a:sym typeface="Archivo"/>
              </a:defRPr>
            </a:lvl3pPr>
            <a:lvl4pPr marL="1828800" marR="0" lvl="3" indent="-317500" algn="l" rtl="0" eaLnBrk="1" hangingPunct="1">
              <a:lnSpc>
                <a:spcPct val="115000"/>
              </a:lnSpc>
              <a:spcBef>
                <a:spcPts val="0"/>
              </a:spcBef>
              <a:spcAft>
                <a:spcPts val="0"/>
              </a:spcAft>
              <a:buClr>
                <a:schemeClr val="dk1"/>
              </a:buClr>
              <a:buSzPts val="1400"/>
              <a:buFont typeface="Archivo"/>
              <a:buChar char="●"/>
              <a:defRPr sz="1866" b="0" i="0" u="none" strike="noStrike" cap="none">
                <a:solidFill>
                  <a:schemeClr val="dk1"/>
                </a:solidFill>
                <a:latin typeface="Archivo"/>
                <a:ea typeface="Archivo"/>
                <a:cs typeface="Archivo"/>
                <a:sym typeface="Archivo"/>
              </a:defRPr>
            </a:lvl4pPr>
            <a:lvl5pPr marL="2286000" marR="0" lvl="4" indent="-317500" algn="l" rtl="0" eaLnBrk="1" hangingPunct="1">
              <a:lnSpc>
                <a:spcPct val="115000"/>
              </a:lnSpc>
              <a:spcBef>
                <a:spcPts val="0"/>
              </a:spcBef>
              <a:spcAft>
                <a:spcPts val="0"/>
              </a:spcAft>
              <a:buClr>
                <a:schemeClr val="dk1"/>
              </a:buClr>
              <a:buSzPts val="1400"/>
              <a:buFont typeface="Archivo"/>
              <a:buChar char="○"/>
              <a:defRPr sz="1866" b="0" i="0" u="none" strike="noStrike" cap="none">
                <a:solidFill>
                  <a:schemeClr val="dk1"/>
                </a:solidFill>
                <a:latin typeface="Archivo"/>
                <a:ea typeface="Archivo"/>
                <a:cs typeface="Archivo"/>
                <a:sym typeface="Archivo"/>
              </a:defRPr>
            </a:lvl5pPr>
            <a:lvl6pPr marL="2743200" marR="0" lvl="5" indent="-317500" algn="l" rtl="0" eaLnBrk="1" hangingPunct="1">
              <a:lnSpc>
                <a:spcPct val="115000"/>
              </a:lnSpc>
              <a:spcBef>
                <a:spcPts val="0"/>
              </a:spcBef>
              <a:spcAft>
                <a:spcPts val="0"/>
              </a:spcAft>
              <a:buClr>
                <a:schemeClr val="dk1"/>
              </a:buClr>
              <a:buSzPts val="1400"/>
              <a:buFont typeface="Archivo"/>
              <a:buChar char="■"/>
              <a:defRPr sz="1866" b="0" i="0" u="none" strike="noStrike" cap="none">
                <a:solidFill>
                  <a:schemeClr val="dk1"/>
                </a:solidFill>
                <a:latin typeface="Archivo"/>
                <a:ea typeface="Archivo"/>
                <a:cs typeface="Archivo"/>
                <a:sym typeface="Archivo"/>
              </a:defRPr>
            </a:lvl6pPr>
            <a:lvl7pPr marL="3200400" marR="0" lvl="6" indent="-317500" algn="l" rtl="0" eaLnBrk="1" hangingPunct="1">
              <a:lnSpc>
                <a:spcPct val="115000"/>
              </a:lnSpc>
              <a:spcBef>
                <a:spcPts val="0"/>
              </a:spcBef>
              <a:spcAft>
                <a:spcPts val="0"/>
              </a:spcAft>
              <a:buClr>
                <a:schemeClr val="dk1"/>
              </a:buClr>
              <a:buSzPts val="1400"/>
              <a:buFont typeface="Archivo"/>
              <a:buChar char="●"/>
              <a:defRPr sz="1866" b="0" i="0" u="none" strike="noStrike" cap="none">
                <a:solidFill>
                  <a:schemeClr val="dk1"/>
                </a:solidFill>
                <a:latin typeface="Archivo"/>
                <a:ea typeface="Archivo"/>
                <a:cs typeface="Archivo"/>
                <a:sym typeface="Archivo"/>
              </a:defRPr>
            </a:lvl7pPr>
            <a:lvl8pPr marL="3657600" marR="0" lvl="7" indent="-317500" algn="l" rtl="0" eaLnBrk="1" hangingPunct="1">
              <a:lnSpc>
                <a:spcPct val="115000"/>
              </a:lnSpc>
              <a:spcBef>
                <a:spcPts val="0"/>
              </a:spcBef>
              <a:spcAft>
                <a:spcPts val="0"/>
              </a:spcAft>
              <a:buClr>
                <a:schemeClr val="dk1"/>
              </a:buClr>
              <a:buSzPts val="1400"/>
              <a:buFont typeface="Archivo"/>
              <a:buChar char="○"/>
              <a:defRPr sz="1866" b="0" i="0" u="none" strike="noStrike" cap="none">
                <a:solidFill>
                  <a:schemeClr val="dk1"/>
                </a:solidFill>
                <a:latin typeface="Archivo"/>
                <a:ea typeface="Archivo"/>
                <a:cs typeface="Archivo"/>
                <a:sym typeface="Archivo"/>
              </a:defRPr>
            </a:lvl8pPr>
            <a:lvl9pPr marL="4114800" marR="0" lvl="8" indent="-317500" algn="l" rtl="0" eaLnBrk="1" hangingPunct="1">
              <a:lnSpc>
                <a:spcPct val="115000"/>
              </a:lnSpc>
              <a:spcBef>
                <a:spcPts val="0"/>
              </a:spcBef>
              <a:spcAft>
                <a:spcPts val="0"/>
              </a:spcAft>
              <a:buClr>
                <a:schemeClr val="dk1"/>
              </a:buClr>
              <a:buSzPts val="1400"/>
              <a:buFont typeface="Archivo"/>
              <a:buChar char="■"/>
              <a:defRPr sz="1866" b="0" i="0" u="none" strike="noStrike" cap="none">
                <a:solidFill>
                  <a:schemeClr val="dk1"/>
                </a:solidFill>
                <a:latin typeface="Archivo"/>
                <a:ea typeface="Archivo"/>
                <a:cs typeface="Archivo"/>
                <a:sym typeface="Archivo"/>
              </a:defRPr>
            </a:lvl9pPr>
          </a:lstStyle>
          <a:p>
            <a:pPr marL="342900" indent="-342900" algn="just">
              <a:lnSpc>
                <a:spcPct val="100000"/>
              </a:lnSpc>
              <a:spcBef>
                <a:spcPts val="0"/>
              </a:spcBef>
              <a:spcAft>
                <a:spcPts val="1200"/>
              </a:spcAft>
            </a:pPr>
            <a:r>
              <a:rPr lang="en-US" sz="1800" b="1" dirty="0">
                <a:solidFill>
                  <a:schemeClr val="tx1"/>
                </a:solidFill>
                <a:latin typeface="+mn-lt"/>
                <a:ea typeface="+mn-lt"/>
                <a:cs typeface="+mn-lt"/>
              </a:rPr>
              <a:t>Non-intrusive system</a:t>
            </a:r>
            <a:r>
              <a:rPr lang="en-US" sz="1800" dirty="0">
                <a:solidFill>
                  <a:schemeClr val="tx1"/>
                </a:solidFill>
                <a:latin typeface="+mn-lt"/>
                <a:ea typeface="+mn-lt"/>
                <a:cs typeface="+mn-lt"/>
              </a:rPr>
              <a:t>, requiring no changes to the user's routine and not capturing sensitive information (such as visual data).</a:t>
            </a:r>
            <a:endParaRPr lang="pt-PT" dirty="0">
              <a:solidFill>
                <a:schemeClr val="tx1"/>
              </a:solidFill>
            </a:endParaRPr>
          </a:p>
          <a:p>
            <a:pPr marL="342900" indent="-342900" algn="just">
              <a:lnSpc>
                <a:spcPct val="100000"/>
              </a:lnSpc>
              <a:spcBef>
                <a:spcPts val="0"/>
              </a:spcBef>
              <a:spcAft>
                <a:spcPts val="1200"/>
              </a:spcAft>
            </a:pPr>
            <a:r>
              <a:rPr lang="en-US" sz="1800" b="1" dirty="0">
                <a:solidFill>
                  <a:schemeClr val="tx1"/>
                </a:solidFill>
                <a:latin typeface="+mn-lt"/>
                <a:ea typeface="+mn-lt"/>
                <a:cs typeface="+mn-lt"/>
              </a:rPr>
              <a:t>Reliable user identification </a:t>
            </a:r>
            <a:r>
              <a:rPr lang="en-US" sz="1800" dirty="0">
                <a:solidFill>
                  <a:schemeClr val="tx1"/>
                </a:solidFill>
                <a:latin typeface="+mn-lt"/>
                <a:ea typeface="+mn-lt"/>
                <a:cs typeface="+mn-lt"/>
              </a:rPr>
              <a:t>(accuracy over </a:t>
            </a:r>
            <a:r>
              <a:rPr lang="en-US" sz="1800" b="1" dirty="0">
                <a:solidFill>
                  <a:schemeClr val="tx1"/>
                </a:solidFill>
                <a:latin typeface="+mn-lt"/>
                <a:ea typeface="+mn-lt"/>
                <a:cs typeface="+mn-lt"/>
              </a:rPr>
              <a:t>80%</a:t>
            </a:r>
            <a:r>
              <a:rPr lang="en-US" sz="1800" dirty="0">
                <a:solidFill>
                  <a:schemeClr val="tx1"/>
                </a:solidFill>
                <a:latin typeface="+mn-lt"/>
                <a:ea typeface="+mn-lt"/>
                <a:cs typeface="+mn-lt"/>
              </a:rPr>
              <a:t>).</a:t>
            </a:r>
          </a:p>
          <a:p>
            <a:pPr marL="342900" indent="-342900" algn="just">
              <a:lnSpc>
                <a:spcPct val="100000"/>
              </a:lnSpc>
              <a:spcBef>
                <a:spcPts val="0"/>
              </a:spcBef>
              <a:spcAft>
                <a:spcPts val="1200"/>
              </a:spcAft>
            </a:pPr>
            <a:r>
              <a:rPr lang="en-US" sz="1800" dirty="0">
                <a:solidFill>
                  <a:schemeClr val="tx1"/>
                </a:solidFill>
                <a:latin typeface="+mn-lt"/>
                <a:ea typeface="+mn-lt"/>
                <a:cs typeface="+mn-lt"/>
              </a:rPr>
              <a:t>Capable of handling </a:t>
            </a:r>
            <a:r>
              <a:rPr lang="en-US" sz="1800" b="1" dirty="0">
                <a:solidFill>
                  <a:schemeClr val="tx1"/>
                </a:solidFill>
                <a:latin typeface="+mn-lt"/>
                <a:ea typeface="+mn-lt"/>
                <a:cs typeface="+mn-lt"/>
              </a:rPr>
              <a:t>increased data quantities</a:t>
            </a:r>
            <a:r>
              <a:rPr lang="en-US" sz="1800" dirty="0">
                <a:solidFill>
                  <a:schemeClr val="tx1"/>
                </a:solidFill>
                <a:latin typeface="+mn-lt"/>
                <a:ea typeface="+mn-lt"/>
                <a:cs typeface="+mn-lt"/>
              </a:rPr>
              <a:t>.</a:t>
            </a:r>
          </a:p>
          <a:p>
            <a:pPr marL="342900" indent="-342900" algn="just">
              <a:lnSpc>
                <a:spcPct val="100000"/>
              </a:lnSpc>
              <a:spcBef>
                <a:spcPts val="0"/>
              </a:spcBef>
              <a:spcAft>
                <a:spcPts val="1200"/>
              </a:spcAft>
            </a:pPr>
            <a:r>
              <a:rPr lang="en-US" sz="1800" b="1" dirty="0">
                <a:solidFill>
                  <a:schemeClr val="tx1"/>
                </a:solidFill>
                <a:latin typeface="+mn-lt"/>
                <a:ea typeface="+mn-lt"/>
                <a:cs typeface="+mn-lt"/>
              </a:rPr>
              <a:t>Easy maintenance </a:t>
            </a:r>
            <a:r>
              <a:rPr lang="en-US" sz="1800" dirty="0">
                <a:solidFill>
                  <a:schemeClr val="tx1"/>
                </a:solidFill>
                <a:latin typeface="+mn-lt"/>
                <a:ea typeface="+mn-lt"/>
                <a:cs typeface="+mn-lt"/>
              </a:rPr>
              <a:t>and </a:t>
            </a:r>
            <a:r>
              <a:rPr lang="en-US" sz="1800" b="1" dirty="0">
                <a:solidFill>
                  <a:schemeClr val="tx1"/>
                </a:solidFill>
                <a:latin typeface="+mn-lt"/>
                <a:ea typeface="+mn-lt"/>
                <a:cs typeface="+mn-lt"/>
              </a:rPr>
              <a:t>updates</a:t>
            </a:r>
            <a:r>
              <a:rPr lang="en-US" sz="1800" dirty="0">
                <a:solidFill>
                  <a:schemeClr val="tx1"/>
                </a:solidFill>
                <a:latin typeface="+mn-lt"/>
                <a:ea typeface="+mn-lt"/>
                <a:cs typeface="+mn-lt"/>
              </a:rPr>
              <a:t>.</a:t>
            </a:r>
          </a:p>
          <a:p>
            <a:pPr marL="342900" indent="-342900" algn="just">
              <a:lnSpc>
                <a:spcPct val="100000"/>
              </a:lnSpc>
              <a:spcAft>
                <a:spcPts val="1200"/>
              </a:spcAft>
            </a:pPr>
            <a:r>
              <a:rPr lang="en-US" sz="1800" b="1" dirty="0">
                <a:solidFill>
                  <a:schemeClr val="tx1"/>
                </a:solidFill>
                <a:latin typeface="Arial"/>
                <a:ea typeface="+mn-lt"/>
                <a:cs typeface="+mn-lt"/>
              </a:rPr>
              <a:t>Apply</a:t>
            </a:r>
            <a:r>
              <a:rPr lang="en-US" sz="1800" dirty="0">
                <a:solidFill>
                  <a:schemeClr val="tx1"/>
                </a:solidFill>
                <a:latin typeface="Arial"/>
                <a:ea typeface="+mn-lt"/>
                <a:cs typeface="+mn-lt"/>
              </a:rPr>
              <a:t> methods for </a:t>
            </a:r>
            <a:r>
              <a:rPr lang="en-US" sz="1800" b="1" dirty="0">
                <a:solidFill>
                  <a:schemeClr val="tx1"/>
                </a:solidFill>
                <a:latin typeface="Arial"/>
                <a:ea typeface="+mn-lt"/>
                <a:cs typeface="+mn-lt"/>
              </a:rPr>
              <a:t>data protection</a:t>
            </a:r>
            <a:r>
              <a:rPr lang="en-US" sz="1800" dirty="0">
                <a:solidFill>
                  <a:schemeClr val="tx1"/>
                </a:solidFill>
                <a:latin typeface="Arial"/>
                <a:ea typeface="+mn-lt"/>
                <a:cs typeface="+mn-lt"/>
              </a:rPr>
              <a:t>.</a:t>
            </a:r>
          </a:p>
          <a:p>
            <a:pPr marL="342900" indent="-342900" algn="just">
              <a:lnSpc>
                <a:spcPct val="100000"/>
              </a:lnSpc>
              <a:spcBef>
                <a:spcPts val="0"/>
              </a:spcBef>
              <a:spcAft>
                <a:spcPts val="1200"/>
              </a:spcAft>
            </a:pPr>
            <a:r>
              <a:rPr lang="en-US" sz="1800" b="1" dirty="0">
                <a:solidFill>
                  <a:schemeClr val="tx1"/>
                </a:solidFill>
                <a:latin typeface="+mn-lt"/>
                <a:ea typeface="+mn-lt"/>
                <a:cs typeface="+mn-lt"/>
              </a:rPr>
              <a:t>Compliance with regulations and standards</a:t>
            </a:r>
            <a:r>
              <a:rPr lang="en-US" sz="1800" dirty="0">
                <a:solidFill>
                  <a:schemeClr val="tx1"/>
                </a:solidFill>
                <a:latin typeface="+mn-lt"/>
                <a:ea typeface="+mn-lt"/>
                <a:cs typeface="+mn-lt"/>
              </a:rPr>
              <a:t>.</a:t>
            </a:r>
            <a:endParaRPr lang="pt-PT" sz="1800" dirty="0">
              <a:solidFill>
                <a:schemeClr val="tx1"/>
              </a:solidFill>
              <a:latin typeface="+mn-lt"/>
            </a:endParaRPr>
          </a:p>
          <a:p>
            <a:pPr marL="342900" indent="-342900">
              <a:spcAft>
                <a:spcPts val="1200"/>
              </a:spcAft>
            </a:pPr>
            <a:endParaRPr lang="pt-PT" dirty="0"/>
          </a:p>
        </p:txBody>
      </p:sp>
      <p:pic>
        <p:nvPicPr>
          <p:cNvPr id="2" name="Imagem 1" descr="Design De ícone De Três Rodas Dentadas Vetor PNG , Engrenagem, Roda Dentada,  Definições Imagem PNG e Vetor Para Download Gratuito">
            <a:extLst>
              <a:ext uri="{FF2B5EF4-FFF2-40B4-BE49-F238E27FC236}">
                <a16:creationId xmlns:a16="http://schemas.microsoft.com/office/drawing/2014/main" id="{6EAFA6F0-105F-94BA-8ED3-93F9CE1C5008}"/>
              </a:ext>
            </a:extLst>
          </p:cNvPr>
          <p:cNvPicPr>
            <a:picLocks noChangeAspect="1"/>
          </p:cNvPicPr>
          <p:nvPr/>
        </p:nvPicPr>
        <p:blipFill>
          <a:blip r:embed="rId4"/>
          <a:stretch>
            <a:fillRect/>
          </a:stretch>
        </p:blipFill>
        <p:spPr>
          <a:xfrm>
            <a:off x="9093073" y="2357437"/>
            <a:ext cx="2143125" cy="21431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CaixaDeTexto 7">
            <a:extLst>
              <a:ext uri="{FF2B5EF4-FFF2-40B4-BE49-F238E27FC236}">
                <a16:creationId xmlns:a16="http://schemas.microsoft.com/office/drawing/2014/main" id="{D97652A8-83CE-D5D3-6523-F9C556F8E7E4}"/>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6" name="CaixaDeTexto 20">
            <a:extLst>
              <a:ext uri="{FF2B5EF4-FFF2-40B4-BE49-F238E27FC236}">
                <a16:creationId xmlns:a16="http://schemas.microsoft.com/office/drawing/2014/main" id="{D6C886ED-B269-1098-AE40-20F087AE7DD6}"/>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11</a:t>
            </a:r>
          </a:p>
        </p:txBody>
      </p:sp>
    </p:spTree>
    <p:extLst>
      <p:ext uri="{BB962C8B-B14F-4D97-AF65-F5344CB8AC3E}">
        <p14:creationId xmlns:p14="http://schemas.microsoft.com/office/powerpoint/2010/main" val="29388396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noAutofit/>
          </a:bodyPr>
          <a:lstStyle/>
          <a:p>
            <a:pPr rtl="0"/>
            <a:r>
              <a:rPr lang="pt-PT" b="1">
                <a:latin typeface="+mj-lt"/>
              </a:rPr>
              <a:t>RADAR-BASED USER IDENTIFICATION IN SMART ENVIRONMENTS</a:t>
            </a:r>
            <a:endParaRPr lang="pt-pt" b="1">
              <a:latin typeface="+mj-lt"/>
            </a:endParaRPr>
          </a:p>
        </p:txBody>
      </p:sp>
      <p:sp>
        <p:nvSpPr>
          <p:cNvPr id="3" name="CaixaDeTexto 7">
            <a:extLst>
              <a:ext uri="{FF2B5EF4-FFF2-40B4-BE49-F238E27FC236}">
                <a16:creationId xmlns:a16="http://schemas.microsoft.com/office/drawing/2014/main" id="{D3F5CD27-C261-08B4-EB5D-6B8E42CCBE6F}"/>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8" name="CaixaDeTexto 20">
            <a:extLst>
              <a:ext uri="{FF2B5EF4-FFF2-40B4-BE49-F238E27FC236}">
                <a16:creationId xmlns:a16="http://schemas.microsoft.com/office/drawing/2014/main" id="{DB2EA495-AC60-3B56-4E4A-4C54DB0E6F5D}"/>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12</a:t>
            </a:r>
          </a:p>
        </p:txBody>
      </p:sp>
    </p:spTree>
    <p:extLst>
      <p:ext uri="{BB962C8B-B14F-4D97-AF65-F5344CB8AC3E}">
        <p14:creationId xmlns:p14="http://schemas.microsoft.com/office/powerpoint/2010/main" val="17799492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700F74FA-2A5A-E306-E04C-84B10E196AF7}"/>
              </a:ext>
            </a:extLst>
          </p:cNvPr>
          <p:cNvSpPr>
            <a:spLocks noGrp="1"/>
          </p:cNvSpPr>
          <p:nvPr>
            <p:ph type="title"/>
          </p:nvPr>
        </p:nvSpPr>
        <p:spPr/>
        <p:txBody>
          <a:bodyPr/>
          <a:lstStyle/>
          <a:p>
            <a:r>
              <a:rPr lang="pt-PT" b="1">
                <a:solidFill>
                  <a:schemeClr val="tx1"/>
                </a:solidFill>
                <a:latin typeface="+mj-lt"/>
                <a:ea typeface="Calibri"/>
                <a:cs typeface="Calibri"/>
              </a:rPr>
              <a:t>System </a:t>
            </a:r>
            <a:r>
              <a:rPr lang="pt-PT" b="1" dirty="0" err="1">
                <a:solidFill>
                  <a:schemeClr val="tx1"/>
                </a:solidFill>
                <a:latin typeface="+mj-lt"/>
                <a:ea typeface="Calibri"/>
                <a:cs typeface="Calibri"/>
              </a:rPr>
              <a:t>Overview</a:t>
            </a:r>
            <a:endParaRPr lang="pt-PT" dirty="0"/>
          </a:p>
        </p:txBody>
      </p:sp>
      <p:sp>
        <p:nvSpPr>
          <p:cNvPr id="2" name="CaixaDeTexto 1">
            <a:extLst>
              <a:ext uri="{FF2B5EF4-FFF2-40B4-BE49-F238E27FC236}">
                <a16:creationId xmlns:a16="http://schemas.microsoft.com/office/drawing/2014/main" id="{B5B4BB22-37C1-4A91-1C0D-E8A94BB2AF68}"/>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13</a:t>
            </a:r>
          </a:p>
        </p:txBody>
      </p:sp>
      <p:sp>
        <p:nvSpPr>
          <p:cNvPr id="4" name="CaixaDeTexto 3">
            <a:extLst>
              <a:ext uri="{FF2B5EF4-FFF2-40B4-BE49-F238E27FC236}">
                <a16:creationId xmlns:a16="http://schemas.microsoft.com/office/drawing/2014/main" id="{63AFAF2F-9234-FDB8-3FCC-C1B66035CE6E}"/>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7" name="TextBox 7">
            <a:extLst>
              <a:ext uri="{FF2B5EF4-FFF2-40B4-BE49-F238E27FC236}">
                <a16:creationId xmlns:a16="http://schemas.microsoft.com/office/drawing/2014/main" id="{2A9C43FC-72C8-19F8-9729-E8DEE0D9DBA1}"/>
              </a:ext>
            </a:extLst>
          </p:cNvPr>
          <p:cNvSpPr txBox="1"/>
          <p:nvPr/>
        </p:nvSpPr>
        <p:spPr>
          <a:xfrm>
            <a:off x="7789760" y="2441684"/>
            <a:ext cx="3938501" cy="2585323"/>
          </a:xfrm>
          <a:prstGeom prst="rect">
            <a:avLst/>
          </a:prstGeom>
          <a:solidFill>
            <a:srgbClr val="D6C1FF"/>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a:solidFill>
                  <a:schemeClr val="tx1"/>
                </a:solidFill>
                <a:latin typeface="+mn-lt"/>
                <a:ea typeface="Calibri"/>
                <a:cs typeface="Calibri"/>
              </a:rPr>
              <a:t>Primary Focuses:</a:t>
            </a:r>
            <a:endParaRPr lang="en-US">
              <a:solidFill>
                <a:schemeClr val="tx1"/>
              </a:solidFill>
              <a:latin typeface="+mn-lt"/>
              <a:ea typeface="Calibri"/>
            </a:endParaRPr>
          </a:p>
          <a:p>
            <a:pPr marL="400050" indent="-285750">
              <a:buFont typeface="Arial" panose="02070309020205020404" pitchFamily="49" charset="0"/>
              <a:buChar char="•"/>
            </a:pPr>
            <a:r>
              <a:rPr lang="en-US" sz="1800">
                <a:solidFill>
                  <a:schemeClr val="tx1"/>
                </a:solidFill>
                <a:latin typeface="+mn-lt"/>
                <a:ea typeface="Calibri"/>
                <a:cs typeface="Calibri"/>
              </a:rPr>
              <a:t>User ID Modality</a:t>
            </a:r>
            <a:endParaRPr lang="en-US">
              <a:solidFill>
                <a:schemeClr val="tx1"/>
              </a:solidFill>
            </a:endParaRPr>
          </a:p>
          <a:p>
            <a:pPr marL="742950" lvl="1" indent="-285750">
              <a:lnSpc>
                <a:spcPct val="100000"/>
              </a:lnSpc>
              <a:buFont typeface="Courier New" panose="05000000000000000000" pitchFamily="2" charset="2"/>
              <a:buChar char="o"/>
            </a:pPr>
            <a:r>
              <a:rPr lang="en-US" sz="1800">
                <a:solidFill>
                  <a:schemeClr val="tx1"/>
                </a:solidFill>
                <a:latin typeface="+mn-lt"/>
                <a:ea typeface="Calibri"/>
                <a:cs typeface="Calibri"/>
              </a:rPr>
              <a:t>Model Evaluation and Training</a:t>
            </a:r>
          </a:p>
          <a:p>
            <a:pPr marL="835025" lvl="2"/>
            <a:endParaRPr lang="en-US" sz="1800">
              <a:solidFill>
                <a:schemeClr val="tx1"/>
              </a:solidFill>
              <a:latin typeface="+mn-lt"/>
              <a:ea typeface="Calibri"/>
              <a:cs typeface="Calibri"/>
            </a:endParaRPr>
          </a:p>
          <a:p>
            <a:pPr>
              <a:lnSpc>
                <a:spcPct val="100000"/>
              </a:lnSpc>
            </a:pPr>
            <a:r>
              <a:rPr lang="en-US" sz="1800" b="1">
                <a:solidFill>
                  <a:schemeClr val="tx1"/>
                </a:solidFill>
                <a:latin typeface="+mn-lt"/>
                <a:ea typeface="Calibri"/>
                <a:cs typeface="Calibri"/>
              </a:rPr>
              <a:t>Secondary Focus:</a:t>
            </a:r>
          </a:p>
          <a:p>
            <a:pPr marL="400050" indent="-285750">
              <a:lnSpc>
                <a:spcPct val="100000"/>
              </a:lnSpc>
              <a:buFont typeface="Arial" panose="02070309020205020404" pitchFamily="49" charset="0"/>
              <a:buChar char="•"/>
            </a:pPr>
            <a:r>
              <a:rPr lang="en-US" sz="1800">
                <a:solidFill>
                  <a:schemeClr val="tx1"/>
                </a:solidFill>
                <a:latin typeface="+mn-lt"/>
                <a:ea typeface="+mn-lt"/>
                <a:cs typeface="+mn-lt"/>
              </a:rPr>
              <a:t>Simple interface for a dashboard as a proof of concept for user adaptation</a:t>
            </a:r>
            <a:endParaRPr lang="en-US" sz="1800">
              <a:solidFill>
                <a:schemeClr val="tx1"/>
              </a:solidFill>
              <a:latin typeface="+mn-lt"/>
              <a:ea typeface="Calibri"/>
              <a:cs typeface="Calibri"/>
            </a:endParaRPr>
          </a:p>
        </p:txBody>
      </p:sp>
      <p:pic>
        <p:nvPicPr>
          <p:cNvPr id="6" name="Imagem 5" descr="Uma imagem com texto, diagrama, Desenho técnico, Esquema&#10;&#10;Descrição gerada automaticamente">
            <a:extLst>
              <a:ext uri="{FF2B5EF4-FFF2-40B4-BE49-F238E27FC236}">
                <a16:creationId xmlns:a16="http://schemas.microsoft.com/office/drawing/2014/main" id="{E5D9D3E7-C30D-983D-6EE1-58C2E3346B0D}"/>
              </a:ext>
            </a:extLst>
          </p:cNvPr>
          <p:cNvPicPr>
            <a:picLocks noChangeAspect="1"/>
          </p:cNvPicPr>
          <p:nvPr/>
        </p:nvPicPr>
        <p:blipFill>
          <a:blip r:embed="rId4"/>
          <a:stretch>
            <a:fillRect/>
          </a:stretch>
        </p:blipFill>
        <p:spPr>
          <a:xfrm>
            <a:off x="367965" y="1782045"/>
            <a:ext cx="6988196" cy="3627603"/>
          </a:xfrm>
          <a:prstGeom prst="rect">
            <a:avLst/>
          </a:prstGeom>
          <a:ln>
            <a:noFill/>
          </a:ln>
        </p:spPr>
      </p:pic>
    </p:spTree>
    <p:extLst>
      <p:ext uri="{BB962C8B-B14F-4D97-AF65-F5344CB8AC3E}">
        <p14:creationId xmlns:p14="http://schemas.microsoft.com/office/powerpoint/2010/main" val="11359848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700F74FA-2A5A-E306-E04C-84B10E196AF7}"/>
              </a:ext>
            </a:extLst>
          </p:cNvPr>
          <p:cNvSpPr>
            <a:spLocks noGrp="1"/>
          </p:cNvSpPr>
          <p:nvPr>
            <p:ph type="title"/>
          </p:nvPr>
        </p:nvSpPr>
        <p:spPr/>
        <p:txBody>
          <a:bodyPr/>
          <a:lstStyle/>
          <a:p>
            <a:r>
              <a:rPr lang="en-US" b="1">
                <a:solidFill>
                  <a:schemeClr val="tx1"/>
                </a:solidFill>
                <a:latin typeface="+mj-lt"/>
              </a:rPr>
              <a:t>User Identification Modality</a:t>
            </a:r>
            <a:endParaRPr lang="pt-PT">
              <a:solidFill>
                <a:schemeClr val="tx1"/>
              </a:solidFill>
              <a:latin typeface="+mj-lt"/>
            </a:endParaRPr>
          </a:p>
        </p:txBody>
      </p:sp>
      <p:grpSp>
        <p:nvGrpSpPr>
          <p:cNvPr id="6" name="Group 15">
            <a:extLst>
              <a:ext uri="{FF2B5EF4-FFF2-40B4-BE49-F238E27FC236}">
                <a16:creationId xmlns:a16="http://schemas.microsoft.com/office/drawing/2014/main" id="{6C16201E-C265-93B8-2405-42F89900C424}"/>
              </a:ext>
            </a:extLst>
          </p:cNvPr>
          <p:cNvGrpSpPr/>
          <p:nvPr/>
        </p:nvGrpSpPr>
        <p:grpSpPr>
          <a:xfrm>
            <a:off x="950719" y="1592825"/>
            <a:ext cx="10287319" cy="4385189"/>
            <a:chOff x="801074" y="1357161"/>
            <a:chExt cx="10408694" cy="4777522"/>
          </a:xfrm>
        </p:grpSpPr>
        <p:sp>
          <p:nvSpPr>
            <p:cNvPr id="7" name="Freeform: Shape 16">
              <a:extLst>
                <a:ext uri="{FF2B5EF4-FFF2-40B4-BE49-F238E27FC236}">
                  <a16:creationId xmlns:a16="http://schemas.microsoft.com/office/drawing/2014/main" id="{F864F515-A424-13C3-A189-FE2A03515B8B}"/>
                </a:ext>
              </a:extLst>
            </p:cNvPr>
            <p:cNvSpPr/>
            <p:nvPr/>
          </p:nvSpPr>
          <p:spPr>
            <a:xfrm>
              <a:off x="950719" y="1357161"/>
              <a:ext cx="1822570" cy="831472"/>
            </a:xfrm>
            <a:custGeom>
              <a:avLst/>
              <a:gdLst>
                <a:gd name="connsiteX0" fmla="*/ 0 w 1716351"/>
                <a:gd name="connsiteY0" fmla="*/ 103065 h 1030646"/>
                <a:gd name="connsiteX1" fmla="*/ 103065 w 1716351"/>
                <a:gd name="connsiteY1" fmla="*/ 0 h 1030646"/>
                <a:gd name="connsiteX2" fmla="*/ 1613286 w 1716351"/>
                <a:gd name="connsiteY2" fmla="*/ 0 h 1030646"/>
                <a:gd name="connsiteX3" fmla="*/ 1716351 w 1716351"/>
                <a:gd name="connsiteY3" fmla="*/ 103065 h 1030646"/>
                <a:gd name="connsiteX4" fmla="*/ 1716351 w 1716351"/>
                <a:gd name="connsiteY4" fmla="*/ 927581 h 1030646"/>
                <a:gd name="connsiteX5" fmla="*/ 1613286 w 1716351"/>
                <a:gd name="connsiteY5" fmla="*/ 1030646 h 1030646"/>
                <a:gd name="connsiteX6" fmla="*/ 103065 w 1716351"/>
                <a:gd name="connsiteY6" fmla="*/ 1030646 h 1030646"/>
                <a:gd name="connsiteX7" fmla="*/ 0 w 1716351"/>
                <a:gd name="connsiteY7" fmla="*/ 927581 h 1030646"/>
                <a:gd name="connsiteX8" fmla="*/ 0 w 1716351"/>
                <a:gd name="connsiteY8" fmla="*/ 103065 h 103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1030646">
                  <a:moveTo>
                    <a:pt x="0" y="103065"/>
                  </a:moveTo>
                  <a:cubicBezTo>
                    <a:pt x="0" y="46144"/>
                    <a:pt x="46144" y="0"/>
                    <a:pt x="103065" y="0"/>
                  </a:cubicBezTo>
                  <a:lnTo>
                    <a:pt x="1613286" y="0"/>
                  </a:lnTo>
                  <a:cubicBezTo>
                    <a:pt x="1670207" y="0"/>
                    <a:pt x="1716351" y="46144"/>
                    <a:pt x="1716351" y="103065"/>
                  </a:cubicBezTo>
                  <a:lnTo>
                    <a:pt x="1716351" y="927581"/>
                  </a:lnTo>
                  <a:cubicBezTo>
                    <a:pt x="1716351" y="984502"/>
                    <a:pt x="1670207" y="1030646"/>
                    <a:pt x="1613286" y="1030646"/>
                  </a:cubicBezTo>
                  <a:lnTo>
                    <a:pt x="103065" y="1030646"/>
                  </a:lnTo>
                  <a:cubicBezTo>
                    <a:pt x="46144" y="1030646"/>
                    <a:pt x="0" y="984502"/>
                    <a:pt x="0" y="927581"/>
                  </a:cubicBezTo>
                  <a:lnTo>
                    <a:pt x="0" y="103065"/>
                  </a:lnTo>
                  <a:close/>
                </a:path>
              </a:pathLst>
            </a:custGeom>
            <a:solidFill>
              <a:srgbClr val="D7E68A"/>
            </a:solidFill>
            <a:ln>
              <a:solidFill>
                <a:schemeClr val="tx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2240" tIns="142240" rIns="142240" bIns="419749" numCol="1" spcCol="1270" anchor="t" anchorCtr="0">
              <a:noAutofit/>
            </a:bodyPr>
            <a:lstStyle/>
            <a:p>
              <a:pPr marL="0" lvl="0" indent="0" algn="l" defTabSz="889000">
                <a:lnSpc>
                  <a:spcPct val="90000"/>
                </a:lnSpc>
                <a:spcBef>
                  <a:spcPct val="0"/>
                </a:spcBef>
                <a:spcAft>
                  <a:spcPct val="35000"/>
                </a:spcAft>
                <a:buNone/>
              </a:pPr>
              <a:r>
                <a:rPr lang="en-US" sz="1800" b="1" kern="1200">
                  <a:solidFill>
                    <a:schemeClr val="tx1"/>
                  </a:solidFill>
                </a:rPr>
                <a:t>Data Acquisition</a:t>
              </a:r>
            </a:p>
          </p:txBody>
        </p:sp>
        <p:sp>
          <p:nvSpPr>
            <p:cNvPr id="8" name="Freeform: Shape 17">
              <a:extLst>
                <a:ext uri="{FF2B5EF4-FFF2-40B4-BE49-F238E27FC236}">
                  <a16:creationId xmlns:a16="http://schemas.microsoft.com/office/drawing/2014/main" id="{233333CA-EB93-A865-16F4-B7FC4605AC3D}"/>
                </a:ext>
              </a:extLst>
            </p:cNvPr>
            <p:cNvSpPr/>
            <p:nvPr/>
          </p:nvSpPr>
          <p:spPr>
            <a:xfrm>
              <a:off x="801074" y="2401139"/>
              <a:ext cx="2121861" cy="3733544"/>
            </a:xfrm>
            <a:custGeom>
              <a:avLst/>
              <a:gdLst>
                <a:gd name="connsiteX0" fmla="*/ 0 w 1716351"/>
                <a:gd name="connsiteY0" fmla="*/ 171635 h 4125535"/>
                <a:gd name="connsiteX1" fmla="*/ 171635 w 1716351"/>
                <a:gd name="connsiteY1" fmla="*/ 0 h 4125535"/>
                <a:gd name="connsiteX2" fmla="*/ 1544716 w 1716351"/>
                <a:gd name="connsiteY2" fmla="*/ 0 h 4125535"/>
                <a:gd name="connsiteX3" fmla="*/ 1716351 w 1716351"/>
                <a:gd name="connsiteY3" fmla="*/ 171635 h 4125535"/>
                <a:gd name="connsiteX4" fmla="*/ 1716351 w 1716351"/>
                <a:gd name="connsiteY4" fmla="*/ 3953900 h 4125535"/>
                <a:gd name="connsiteX5" fmla="*/ 1544716 w 1716351"/>
                <a:gd name="connsiteY5" fmla="*/ 4125535 h 4125535"/>
                <a:gd name="connsiteX6" fmla="*/ 171635 w 1716351"/>
                <a:gd name="connsiteY6" fmla="*/ 4125535 h 4125535"/>
                <a:gd name="connsiteX7" fmla="*/ 0 w 1716351"/>
                <a:gd name="connsiteY7" fmla="*/ 3953900 h 4125535"/>
                <a:gd name="connsiteX8" fmla="*/ 0 w 1716351"/>
                <a:gd name="connsiteY8" fmla="*/ 171635 h 4125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4125535">
                  <a:moveTo>
                    <a:pt x="0" y="171635"/>
                  </a:moveTo>
                  <a:cubicBezTo>
                    <a:pt x="0" y="76844"/>
                    <a:pt x="76844" y="0"/>
                    <a:pt x="171635" y="0"/>
                  </a:cubicBezTo>
                  <a:lnTo>
                    <a:pt x="1544716" y="0"/>
                  </a:lnTo>
                  <a:cubicBezTo>
                    <a:pt x="1639507" y="0"/>
                    <a:pt x="1716351" y="76844"/>
                    <a:pt x="1716351" y="171635"/>
                  </a:cubicBezTo>
                  <a:lnTo>
                    <a:pt x="1716351" y="3953900"/>
                  </a:lnTo>
                  <a:cubicBezTo>
                    <a:pt x="1716351" y="4048691"/>
                    <a:pt x="1639507" y="4125535"/>
                    <a:pt x="1544716" y="4125535"/>
                  </a:cubicBezTo>
                  <a:lnTo>
                    <a:pt x="171635" y="4125535"/>
                  </a:lnTo>
                  <a:cubicBezTo>
                    <a:pt x="76844" y="4125535"/>
                    <a:pt x="0" y="4048691"/>
                    <a:pt x="0" y="3953900"/>
                  </a:cubicBezTo>
                  <a:lnTo>
                    <a:pt x="0" y="171635"/>
                  </a:lnTo>
                  <a:close/>
                </a:path>
              </a:pathLst>
            </a:custGeom>
            <a:ln>
              <a:solidFill>
                <a:schemeClr val="tx1"/>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64062" tIns="164062" rIns="164062" bIns="164062" numCol="1" spcCol="1270" anchor="t" anchorCtr="0">
              <a:noAutofit/>
            </a:bodyPr>
            <a:lstStyle/>
            <a:p>
              <a:pPr lvl="1" algn="l" defTabSz="711200">
                <a:lnSpc>
                  <a:spcPct val="90000"/>
                </a:lnSpc>
                <a:spcBef>
                  <a:spcPct val="0"/>
                </a:spcBef>
                <a:spcAft>
                  <a:spcPct val="15000"/>
                </a:spcAft>
              </a:pPr>
              <a:r>
                <a:rPr lang="en-US" sz="1600" kern="1200">
                  <a:solidFill>
                    <a:schemeClr val="tx1"/>
                  </a:solidFill>
                </a:rPr>
                <a:t>Receives </a:t>
              </a:r>
              <a:r>
                <a:rPr lang="en-US" sz="1600" b="1" kern="1200">
                  <a:solidFill>
                    <a:schemeClr val="tx1"/>
                  </a:solidFill>
                </a:rPr>
                <a:t>raw radar data </a:t>
              </a:r>
              <a:r>
                <a:rPr lang="en-US" sz="1600" kern="1200">
                  <a:solidFill>
                    <a:schemeClr val="tx1"/>
                  </a:solidFill>
                </a:rPr>
                <a:t>(TLV packets), parses them, and extracts essential information: </a:t>
              </a:r>
              <a:r>
                <a:rPr lang="en-US" sz="1600" b="1" kern="1200">
                  <a:solidFill>
                    <a:schemeClr val="tx1"/>
                  </a:solidFill>
                </a:rPr>
                <a:t>3D position</a:t>
              </a:r>
              <a:r>
                <a:rPr lang="en-US" sz="1600" kern="1200">
                  <a:solidFill>
                    <a:schemeClr val="tx1"/>
                  </a:solidFill>
                </a:rPr>
                <a:t> </a:t>
              </a:r>
              <a:r>
                <a:rPr lang="en-US" sz="1600" kern="1200">
                  <a:solidFill>
                    <a:schemeClr val="tx1"/>
                  </a:solidFill>
                  <a:ea typeface="+mn-ea"/>
                  <a:cs typeface="+mn-cs"/>
                </a:rPr>
                <a:t>and </a:t>
              </a:r>
              <a:r>
                <a:rPr lang="en-US" sz="1600" b="1" kern="1200">
                  <a:solidFill>
                    <a:schemeClr val="tx1"/>
                  </a:solidFill>
                </a:rPr>
                <a:t>velocity</a:t>
              </a:r>
              <a:r>
                <a:rPr lang="en-US" sz="1600" kern="1200">
                  <a:solidFill>
                    <a:schemeClr val="tx1"/>
                  </a:solidFill>
                </a:rPr>
                <a:t> (Doppler) of moving targets.</a:t>
              </a:r>
            </a:p>
          </p:txBody>
        </p:sp>
        <p:sp>
          <p:nvSpPr>
            <p:cNvPr id="9" name="Freeform: Shape 18">
              <a:extLst>
                <a:ext uri="{FF2B5EF4-FFF2-40B4-BE49-F238E27FC236}">
                  <a16:creationId xmlns:a16="http://schemas.microsoft.com/office/drawing/2014/main" id="{E8DC2E20-2BF5-F5D2-2F1F-123639EFC975}"/>
                </a:ext>
              </a:extLst>
            </p:cNvPr>
            <p:cNvSpPr/>
            <p:nvPr/>
          </p:nvSpPr>
          <p:spPr>
            <a:xfrm>
              <a:off x="3017845" y="1559271"/>
              <a:ext cx="551365" cy="427250"/>
            </a:xfrm>
            <a:custGeom>
              <a:avLst/>
              <a:gdLst>
                <a:gd name="connsiteX0" fmla="*/ 0 w 551365"/>
                <a:gd name="connsiteY0" fmla="*/ 85450 h 427250"/>
                <a:gd name="connsiteX1" fmla="*/ 337740 w 551365"/>
                <a:gd name="connsiteY1" fmla="*/ 85450 h 427250"/>
                <a:gd name="connsiteX2" fmla="*/ 337740 w 551365"/>
                <a:gd name="connsiteY2" fmla="*/ 0 h 427250"/>
                <a:gd name="connsiteX3" fmla="*/ 551365 w 551365"/>
                <a:gd name="connsiteY3" fmla="*/ 213625 h 427250"/>
                <a:gd name="connsiteX4" fmla="*/ 337740 w 551365"/>
                <a:gd name="connsiteY4" fmla="*/ 427250 h 427250"/>
                <a:gd name="connsiteX5" fmla="*/ 337740 w 551365"/>
                <a:gd name="connsiteY5" fmla="*/ 341800 h 427250"/>
                <a:gd name="connsiteX6" fmla="*/ 0 w 551365"/>
                <a:gd name="connsiteY6" fmla="*/ 341800 h 427250"/>
                <a:gd name="connsiteX7" fmla="*/ 0 w 551365"/>
                <a:gd name="connsiteY7" fmla="*/ 85450 h 42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1365" h="427250">
                  <a:moveTo>
                    <a:pt x="0" y="85450"/>
                  </a:moveTo>
                  <a:lnTo>
                    <a:pt x="337740" y="85450"/>
                  </a:lnTo>
                  <a:lnTo>
                    <a:pt x="337740" y="0"/>
                  </a:lnTo>
                  <a:lnTo>
                    <a:pt x="551365" y="213625"/>
                  </a:lnTo>
                  <a:lnTo>
                    <a:pt x="337740" y="427250"/>
                  </a:lnTo>
                  <a:lnTo>
                    <a:pt x="337740" y="341800"/>
                  </a:lnTo>
                  <a:lnTo>
                    <a:pt x="0" y="341800"/>
                  </a:lnTo>
                  <a:lnTo>
                    <a:pt x="0" y="85450"/>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85450" rIns="128175" bIns="85450" numCol="1" spcCol="1270" anchor="ctr" anchorCtr="0">
              <a:noAutofit/>
            </a:bodyPr>
            <a:lstStyle/>
            <a:p>
              <a:pPr marL="0" lvl="0" indent="0" algn="ctr" defTabSz="488950">
                <a:lnSpc>
                  <a:spcPct val="90000"/>
                </a:lnSpc>
                <a:spcBef>
                  <a:spcPct val="0"/>
                </a:spcBef>
                <a:spcAft>
                  <a:spcPct val="35000"/>
                </a:spcAft>
                <a:buNone/>
              </a:pPr>
              <a:endParaRPr lang="en-US" sz="1600" kern="1200">
                <a:solidFill>
                  <a:schemeClr val="tx1"/>
                </a:solidFill>
              </a:endParaRPr>
            </a:p>
          </p:txBody>
        </p:sp>
        <p:sp>
          <p:nvSpPr>
            <p:cNvPr id="11" name="Freeform: Shape 19">
              <a:extLst>
                <a:ext uri="{FF2B5EF4-FFF2-40B4-BE49-F238E27FC236}">
                  <a16:creationId xmlns:a16="http://schemas.microsoft.com/office/drawing/2014/main" id="{B6E21957-9FCB-32F8-6877-FCD9DE9EC427}"/>
                </a:ext>
              </a:extLst>
            </p:cNvPr>
            <p:cNvSpPr/>
            <p:nvPr/>
          </p:nvSpPr>
          <p:spPr>
            <a:xfrm>
              <a:off x="3813768" y="1357161"/>
              <a:ext cx="1542928" cy="831472"/>
            </a:xfrm>
            <a:custGeom>
              <a:avLst/>
              <a:gdLst>
                <a:gd name="connsiteX0" fmla="*/ 0 w 1716351"/>
                <a:gd name="connsiteY0" fmla="*/ 103065 h 1030646"/>
                <a:gd name="connsiteX1" fmla="*/ 103065 w 1716351"/>
                <a:gd name="connsiteY1" fmla="*/ 0 h 1030646"/>
                <a:gd name="connsiteX2" fmla="*/ 1613286 w 1716351"/>
                <a:gd name="connsiteY2" fmla="*/ 0 h 1030646"/>
                <a:gd name="connsiteX3" fmla="*/ 1716351 w 1716351"/>
                <a:gd name="connsiteY3" fmla="*/ 103065 h 1030646"/>
                <a:gd name="connsiteX4" fmla="*/ 1716351 w 1716351"/>
                <a:gd name="connsiteY4" fmla="*/ 927581 h 1030646"/>
                <a:gd name="connsiteX5" fmla="*/ 1613286 w 1716351"/>
                <a:gd name="connsiteY5" fmla="*/ 1030646 h 1030646"/>
                <a:gd name="connsiteX6" fmla="*/ 103065 w 1716351"/>
                <a:gd name="connsiteY6" fmla="*/ 1030646 h 1030646"/>
                <a:gd name="connsiteX7" fmla="*/ 0 w 1716351"/>
                <a:gd name="connsiteY7" fmla="*/ 927581 h 1030646"/>
                <a:gd name="connsiteX8" fmla="*/ 0 w 1716351"/>
                <a:gd name="connsiteY8" fmla="*/ 103065 h 103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1030646">
                  <a:moveTo>
                    <a:pt x="0" y="103065"/>
                  </a:moveTo>
                  <a:cubicBezTo>
                    <a:pt x="0" y="46144"/>
                    <a:pt x="46144" y="0"/>
                    <a:pt x="103065" y="0"/>
                  </a:cubicBezTo>
                  <a:lnTo>
                    <a:pt x="1613286" y="0"/>
                  </a:lnTo>
                  <a:cubicBezTo>
                    <a:pt x="1670207" y="0"/>
                    <a:pt x="1716351" y="46144"/>
                    <a:pt x="1716351" y="103065"/>
                  </a:cubicBezTo>
                  <a:lnTo>
                    <a:pt x="1716351" y="927581"/>
                  </a:lnTo>
                  <a:cubicBezTo>
                    <a:pt x="1716351" y="984502"/>
                    <a:pt x="1670207" y="1030646"/>
                    <a:pt x="1613286" y="1030646"/>
                  </a:cubicBezTo>
                  <a:lnTo>
                    <a:pt x="103065" y="1030646"/>
                  </a:lnTo>
                  <a:cubicBezTo>
                    <a:pt x="46144" y="1030646"/>
                    <a:pt x="0" y="984502"/>
                    <a:pt x="0" y="927581"/>
                  </a:cubicBezTo>
                  <a:lnTo>
                    <a:pt x="0" y="103065"/>
                  </a:lnTo>
                  <a:close/>
                </a:path>
              </a:pathLst>
            </a:custGeom>
            <a:solidFill>
              <a:srgbClr val="FFE07D"/>
            </a:solidFill>
            <a:ln>
              <a:solidFill>
                <a:schemeClr val="tx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2240" tIns="142240" rIns="142240" bIns="419749" numCol="1" spcCol="1270" anchor="t" anchorCtr="0">
              <a:noAutofit/>
            </a:bodyPr>
            <a:lstStyle/>
            <a:p>
              <a:pPr marL="0" lvl="0" indent="0" algn="l" defTabSz="889000">
                <a:lnSpc>
                  <a:spcPct val="90000"/>
                </a:lnSpc>
                <a:spcBef>
                  <a:spcPct val="0"/>
                </a:spcBef>
                <a:spcAft>
                  <a:spcPct val="35000"/>
                </a:spcAft>
                <a:buNone/>
              </a:pPr>
              <a:r>
                <a:rPr lang="en-US" sz="1800" b="1" kern="1200">
                  <a:solidFill>
                    <a:schemeClr val="tx1"/>
                  </a:solidFill>
                </a:rPr>
                <a:t>Data Filtering</a:t>
              </a:r>
            </a:p>
          </p:txBody>
        </p:sp>
        <p:sp>
          <p:nvSpPr>
            <p:cNvPr id="12" name="Freeform: Shape 20">
              <a:extLst>
                <a:ext uri="{FF2B5EF4-FFF2-40B4-BE49-F238E27FC236}">
                  <a16:creationId xmlns:a16="http://schemas.microsoft.com/office/drawing/2014/main" id="{4AC31AED-BC71-52B1-F416-09FB34A5A527}"/>
                </a:ext>
              </a:extLst>
            </p:cNvPr>
            <p:cNvSpPr/>
            <p:nvPr/>
          </p:nvSpPr>
          <p:spPr>
            <a:xfrm>
              <a:off x="3526406" y="2401139"/>
              <a:ext cx="2119064" cy="3733544"/>
            </a:xfrm>
            <a:custGeom>
              <a:avLst/>
              <a:gdLst>
                <a:gd name="connsiteX0" fmla="*/ 0 w 1716351"/>
                <a:gd name="connsiteY0" fmla="*/ 171635 h 4125535"/>
                <a:gd name="connsiteX1" fmla="*/ 171635 w 1716351"/>
                <a:gd name="connsiteY1" fmla="*/ 0 h 4125535"/>
                <a:gd name="connsiteX2" fmla="*/ 1544716 w 1716351"/>
                <a:gd name="connsiteY2" fmla="*/ 0 h 4125535"/>
                <a:gd name="connsiteX3" fmla="*/ 1716351 w 1716351"/>
                <a:gd name="connsiteY3" fmla="*/ 171635 h 4125535"/>
                <a:gd name="connsiteX4" fmla="*/ 1716351 w 1716351"/>
                <a:gd name="connsiteY4" fmla="*/ 3953900 h 4125535"/>
                <a:gd name="connsiteX5" fmla="*/ 1544716 w 1716351"/>
                <a:gd name="connsiteY5" fmla="*/ 4125535 h 4125535"/>
                <a:gd name="connsiteX6" fmla="*/ 171635 w 1716351"/>
                <a:gd name="connsiteY6" fmla="*/ 4125535 h 4125535"/>
                <a:gd name="connsiteX7" fmla="*/ 0 w 1716351"/>
                <a:gd name="connsiteY7" fmla="*/ 3953900 h 4125535"/>
                <a:gd name="connsiteX8" fmla="*/ 0 w 1716351"/>
                <a:gd name="connsiteY8" fmla="*/ 171635 h 4125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4125535">
                  <a:moveTo>
                    <a:pt x="0" y="171635"/>
                  </a:moveTo>
                  <a:cubicBezTo>
                    <a:pt x="0" y="76844"/>
                    <a:pt x="76844" y="0"/>
                    <a:pt x="171635" y="0"/>
                  </a:cubicBezTo>
                  <a:lnTo>
                    <a:pt x="1544716" y="0"/>
                  </a:lnTo>
                  <a:cubicBezTo>
                    <a:pt x="1639507" y="0"/>
                    <a:pt x="1716351" y="76844"/>
                    <a:pt x="1716351" y="171635"/>
                  </a:cubicBezTo>
                  <a:lnTo>
                    <a:pt x="1716351" y="3953900"/>
                  </a:lnTo>
                  <a:cubicBezTo>
                    <a:pt x="1716351" y="4048691"/>
                    <a:pt x="1639507" y="4125535"/>
                    <a:pt x="1544716" y="4125535"/>
                  </a:cubicBezTo>
                  <a:lnTo>
                    <a:pt x="171635" y="4125535"/>
                  </a:lnTo>
                  <a:cubicBezTo>
                    <a:pt x="76844" y="4125535"/>
                    <a:pt x="0" y="4048691"/>
                    <a:pt x="0" y="3953900"/>
                  </a:cubicBezTo>
                  <a:lnTo>
                    <a:pt x="0" y="171635"/>
                  </a:lnTo>
                  <a:close/>
                </a:path>
              </a:pathLst>
            </a:custGeom>
            <a:ln>
              <a:solidFill>
                <a:schemeClr val="tx1"/>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64062" tIns="164062" rIns="164062" bIns="164062" numCol="1" spcCol="1270" anchor="t" anchorCtr="0">
              <a:noAutofit/>
            </a:bodyPr>
            <a:lstStyle/>
            <a:p>
              <a:pPr lvl="1" algn="l" defTabSz="711200">
                <a:lnSpc>
                  <a:spcPct val="90000"/>
                </a:lnSpc>
                <a:spcBef>
                  <a:spcPct val="0"/>
                </a:spcBef>
                <a:spcAft>
                  <a:spcPct val="15000"/>
                </a:spcAft>
              </a:pPr>
              <a:r>
                <a:rPr lang="en-US" sz="1600" kern="1200">
                  <a:solidFill>
                    <a:schemeClr val="tx1"/>
                  </a:solidFill>
                  <a:cs typeface="Calibri"/>
                </a:rPr>
                <a:t>A </a:t>
              </a:r>
              <a:r>
                <a:rPr lang="en-US" sz="1600" b="1" kern="1200">
                  <a:solidFill>
                    <a:schemeClr val="tx1"/>
                  </a:solidFill>
                  <a:cs typeface="Calibri"/>
                </a:rPr>
                <a:t>sliding window </a:t>
              </a:r>
              <a:r>
                <a:rPr lang="en-US" sz="1600" kern="1200">
                  <a:solidFill>
                    <a:schemeClr val="tx1"/>
                  </a:solidFill>
                  <a:cs typeface="Calibri"/>
                </a:rPr>
                <a:t>is used to process the resulting information.</a:t>
              </a:r>
              <a:endParaRPr lang="en-US" sz="1600" kern="1200">
                <a:solidFill>
                  <a:schemeClr val="tx1"/>
                </a:solidFill>
              </a:endParaRPr>
            </a:p>
            <a:p>
              <a:pPr lvl="1" algn="l" defTabSz="711200">
                <a:lnSpc>
                  <a:spcPct val="90000"/>
                </a:lnSpc>
                <a:spcBef>
                  <a:spcPct val="0"/>
                </a:spcBef>
                <a:spcAft>
                  <a:spcPct val="15000"/>
                </a:spcAft>
              </a:pPr>
              <a:r>
                <a:rPr lang="en-US" sz="1600" kern="1200">
                  <a:solidFill>
                    <a:schemeClr val="tx1"/>
                  </a:solidFill>
                  <a:cs typeface="Calibri"/>
                </a:rPr>
                <a:t>First step consists of </a:t>
              </a:r>
              <a:r>
                <a:rPr lang="en-US" sz="1600" b="1" kern="1200">
                  <a:solidFill>
                    <a:schemeClr val="tx1"/>
                  </a:solidFill>
                  <a:cs typeface="Calibri"/>
                </a:rPr>
                <a:t>filtering</a:t>
              </a:r>
              <a:r>
                <a:rPr lang="en-US" sz="1600" kern="1200">
                  <a:solidFill>
                    <a:schemeClr val="tx1"/>
                  </a:solidFill>
                  <a:cs typeface="Calibri"/>
                </a:rPr>
                <a:t>: remove some noise, namely by discarding targets with </a:t>
              </a:r>
              <a:r>
                <a:rPr lang="en-US" sz="1600" b="1" kern="1200">
                  <a:solidFill>
                    <a:schemeClr val="tx1"/>
                  </a:solidFill>
                  <a:cs typeface="Calibri"/>
                </a:rPr>
                <a:t>velocity &lt;1e-5 m/s</a:t>
              </a:r>
              <a:r>
                <a:rPr lang="en-US" sz="1600" kern="1200">
                  <a:solidFill>
                    <a:schemeClr val="tx1"/>
                  </a:solidFill>
                  <a:cs typeface="Calibri"/>
                </a:rPr>
                <a:t>.</a:t>
              </a:r>
            </a:p>
          </p:txBody>
        </p:sp>
        <p:sp>
          <p:nvSpPr>
            <p:cNvPr id="13" name="Freeform: Shape 21">
              <a:extLst>
                <a:ext uri="{FF2B5EF4-FFF2-40B4-BE49-F238E27FC236}">
                  <a16:creationId xmlns:a16="http://schemas.microsoft.com/office/drawing/2014/main" id="{93F64227-6B47-2D60-D53C-55758E4E8E1D}"/>
                </a:ext>
              </a:extLst>
            </p:cNvPr>
            <p:cNvSpPr/>
            <p:nvPr/>
          </p:nvSpPr>
          <p:spPr>
            <a:xfrm>
              <a:off x="5601253" y="1552955"/>
              <a:ext cx="551365" cy="427250"/>
            </a:xfrm>
            <a:custGeom>
              <a:avLst/>
              <a:gdLst>
                <a:gd name="connsiteX0" fmla="*/ 0 w 551365"/>
                <a:gd name="connsiteY0" fmla="*/ 85450 h 427250"/>
                <a:gd name="connsiteX1" fmla="*/ 337740 w 551365"/>
                <a:gd name="connsiteY1" fmla="*/ 85450 h 427250"/>
                <a:gd name="connsiteX2" fmla="*/ 337740 w 551365"/>
                <a:gd name="connsiteY2" fmla="*/ 0 h 427250"/>
                <a:gd name="connsiteX3" fmla="*/ 551365 w 551365"/>
                <a:gd name="connsiteY3" fmla="*/ 213625 h 427250"/>
                <a:gd name="connsiteX4" fmla="*/ 337740 w 551365"/>
                <a:gd name="connsiteY4" fmla="*/ 427250 h 427250"/>
                <a:gd name="connsiteX5" fmla="*/ 337740 w 551365"/>
                <a:gd name="connsiteY5" fmla="*/ 341800 h 427250"/>
                <a:gd name="connsiteX6" fmla="*/ 0 w 551365"/>
                <a:gd name="connsiteY6" fmla="*/ 341800 h 427250"/>
                <a:gd name="connsiteX7" fmla="*/ 0 w 551365"/>
                <a:gd name="connsiteY7" fmla="*/ 85450 h 42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1365" h="427250">
                  <a:moveTo>
                    <a:pt x="0" y="85450"/>
                  </a:moveTo>
                  <a:lnTo>
                    <a:pt x="337740" y="85450"/>
                  </a:lnTo>
                  <a:lnTo>
                    <a:pt x="337740" y="0"/>
                  </a:lnTo>
                  <a:lnTo>
                    <a:pt x="551365" y="213625"/>
                  </a:lnTo>
                  <a:lnTo>
                    <a:pt x="337740" y="427250"/>
                  </a:lnTo>
                  <a:lnTo>
                    <a:pt x="337740" y="341800"/>
                  </a:lnTo>
                  <a:lnTo>
                    <a:pt x="0" y="341800"/>
                  </a:lnTo>
                  <a:lnTo>
                    <a:pt x="0" y="85450"/>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85450" rIns="128175" bIns="85450" numCol="1" spcCol="1270" anchor="ctr" anchorCtr="0">
              <a:noAutofit/>
            </a:bodyPr>
            <a:lstStyle/>
            <a:p>
              <a:pPr marL="0" lvl="0" indent="0" algn="ctr" defTabSz="488950">
                <a:lnSpc>
                  <a:spcPct val="90000"/>
                </a:lnSpc>
                <a:spcBef>
                  <a:spcPct val="0"/>
                </a:spcBef>
                <a:spcAft>
                  <a:spcPct val="35000"/>
                </a:spcAft>
                <a:buNone/>
              </a:pPr>
              <a:endParaRPr lang="en-US" sz="1600" kern="1200">
                <a:solidFill>
                  <a:schemeClr val="tx1"/>
                </a:solidFill>
              </a:endParaRPr>
            </a:p>
          </p:txBody>
        </p:sp>
        <p:sp>
          <p:nvSpPr>
            <p:cNvPr id="14" name="Freeform: Shape 22">
              <a:extLst>
                <a:ext uri="{FF2B5EF4-FFF2-40B4-BE49-F238E27FC236}">
                  <a16:creationId xmlns:a16="http://schemas.microsoft.com/office/drawing/2014/main" id="{104E905F-A7A1-1E2B-72A7-6765F10E4212}"/>
                </a:ext>
              </a:extLst>
            </p:cNvPr>
            <p:cNvSpPr/>
            <p:nvPr/>
          </p:nvSpPr>
          <p:spPr>
            <a:xfrm>
              <a:off x="6411155" y="1357161"/>
              <a:ext cx="1718680" cy="831472"/>
            </a:xfrm>
            <a:custGeom>
              <a:avLst/>
              <a:gdLst>
                <a:gd name="connsiteX0" fmla="*/ 0 w 1716351"/>
                <a:gd name="connsiteY0" fmla="*/ 103065 h 1030646"/>
                <a:gd name="connsiteX1" fmla="*/ 103065 w 1716351"/>
                <a:gd name="connsiteY1" fmla="*/ 0 h 1030646"/>
                <a:gd name="connsiteX2" fmla="*/ 1613286 w 1716351"/>
                <a:gd name="connsiteY2" fmla="*/ 0 h 1030646"/>
                <a:gd name="connsiteX3" fmla="*/ 1716351 w 1716351"/>
                <a:gd name="connsiteY3" fmla="*/ 103065 h 1030646"/>
                <a:gd name="connsiteX4" fmla="*/ 1716351 w 1716351"/>
                <a:gd name="connsiteY4" fmla="*/ 927581 h 1030646"/>
                <a:gd name="connsiteX5" fmla="*/ 1613286 w 1716351"/>
                <a:gd name="connsiteY5" fmla="*/ 1030646 h 1030646"/>
                <a:gd name="connsiteX6" fmla="*/ 103065 w 1716351"/>
                <a:gd name="connsiteY6" fmla="*/ 1030646 h 1030646"/>
                <a:gd name="connsiteX7" fmla="*/ 0 w 1716351"/>
                <a:gd name="connsiteY7" fmla="*/ 927581 h 1030646"/>
                <a:gd name="connsiteX8" fmla="*/ 0 w 1716351"/>
                <a:gd name="connsiteY8" fmla="*/ 103065 h 103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1030646">
                  <a:moveTo>
                    <a:pt x="0" y="103065"/>
                  </a:moveTo>
                  <a:cubicBezTo>
                    <a:pt x="0" y="46144"/>
                    <a:pt x="46144" y="0"/>
                    <a:pt x="103065" y="0"/>
                  </a:cubicBezTo>
                  <a:lnTo>
                    <a:pt x="1613286" y="0"/>
                  </a:lnTo>
                  <a:cubicBezTo>
                    <a:pt x="1670207" y="0"/>
                    <a:pt x="1716351" y="46144"/>
                    <a:pt x="1716351" y="103065"/>
                  </a:cubicBezTo>
                  <a:lnTo>
                    <a:pt x="1716351" y="927581"/>
                  </a:lnTo>
                  <a:cubicBezTo>
                    <a:pt x="1716351" y="984502"/>
                    <a:pt x="1670207" y="1030646"/>
                    <a:pt x="1613286" y="1030646"/>
                  </a:cubicBezTo>
                  <a:lnTo>
                    <a:pt x="103065" y="1030646"/>
                  </a:lnTo>
                  <a:cubicBezTo>
                    <a:pt x="46144" y="1030646"/>
                    <a:pt x="0" y="984502"/>
                    <a:pt x="0" y="927581"/>
                  </a:cubicBezTo>
                  <a:lnTo>
                    <a:pt x="0" y="103065"/>
                  </a:lnTo>
                  <a:close/>
                </a:path>
              </a:pathLst>
            </a:custGeom>
            <a:solidFill>
              <a:srgbClr val="B3EBFF"/>
            </a:solidFill>
            <a:ln>
              <a:solidFill>
                <a:schemeClr val="tx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2240" tIns="142240" rIns="142240" bIns="419749" numCol="1" spcCol="1270" anchor="t" anchorCtr="0">
              <a:noAutofit/>
            </a:bodyPr>
            <a:lstStyle/>
            <a:p>
              <a:pPr marL="0" lvl="0" indent="0" algn="l" defTabSz="889000">
                <a:lnSpc>
                  <a:spcPct val="90000"/>
                </a:lnSpc>
                <a:spcBef>
                  <a:spcPct val="0"/>
                </a:spcBef>
                <a:spcAft>
                  <a:spcPct val="35000"/>
                </a:spcAft>
                <a:buNone/>
              </a:pPr>
              <a:r>
                <a:rPr lang="en-US" sz="1800" b="1" kern="1200">
                  <a:solidFill>
                    <a:schemeClr val="tx1"/>
                  </a:solidFill>
                </a:rPr>
                <a:t>Feature Extraction</a:t>
              </a:r>
            </a:p>
          </p:txBody>
        </p:sp>
        <p:sp>
          <p:nvSpPr>
            <p:cNvPr id="15" name="Freeform: Shape 23">
              <a:extLst>
                <a:ext uri="{FF2B5EF4-FFF2-40B4-BE49-F238E27FC236}">
                  <a16:creationId xmlns:a16="http://schemas.microsoft.com/office/drawing/2014/main" id="{E55A87B7-C934-DC58-D6F5-7DB72AA3A584}"/>
                </a:ext>
              </a:extLst>
            </p:cNvPr>
            <p:cNvSpPr/>
            <p:nvPr/>
          </p:nvSpPr>
          <p:spPr>
            <a:xfrm>
              <a:off x="5992620" y="2401139"/>
              <a:ext cx="2557203" cy="3733544"/>
            </a:xfrm>
            <a:custGeom>
              <a:avLst/>
              <a:gdLst>
                <a:gd name="connsiteX0" fmla="*/ 0 w 1716351"/>
                <a:gd name="connsiteY0" fmla="*/ 171635 h 4125535"/>
                <a:gd name="connsiteX1" fmla="*/ 171635 w 1716351"/>
                <a:gd name="connsiteY1" fmla="*/ 0 h 4125535"/>
                <a:gd name="connsiteX2" fmla="*/ 1544716 w 1716351"/>
                <a:gd name="connsiteY2" fmla="*/ 0 h 4125535"/>
                <a:gd name="connsiteX3" fmla="*/ 1716351 w 1716351"/>
                <a:gd name="connsiteY3" fmla="*/ 171635 h 4125535"/>
                <a:gd name="connsiteX4" fmla="*/ 1716351 w 1716351"/>
                <a:gd name="connsiteY4" fmla="*/ 3953900 h 4125535"/>
                <a:gd name="connsiteX5" fmla="*/ 1544716 w 1716351"/>
                <a:gd name="connsiteY5" fmla="*/ 4125535 h 4125535"/>
                <a:gd name="connsiteX6" fmla="*/ 171635 w 1716351"/>
                <a:gd name="connsiteY6" fmla="*/ 4125535 h 4125535"/>
                <a:gd name="connsiteX7" fmla="*/ 0 w 1716351"/>
                <a:gd name="connsiteY7" fmla="*/ 3953900 h 4125535"/>
                <a:gd name="connsiteX8" fmla="*/ 0 w 1716351"/>
                <a:gd name="connsiteY8" fmla="*/ 171635 h 4125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4125535">
                  <a:moveTo>
                    <a:pt x="0" y="171635"/>
                  </a:moveTo>
                  <a:cubicBezTo>
                    <a:pt x="0" y="76844"/>
                    <a:pt x="76844" y="0"/>
                    <a:pt x="171635" y="0"/>
                  </a:cubicBezTo>
                  <a:lnTo>
                    <a:pt x="1544716" y="0"/>
                  </a:lnTo>
                  <a:cubicBezTo>
                    <a:pt x="1639507" y="0"/>
                    <a:pt x="1716351" y="76844"/>
                    <a:pt x="1716351" y="171635"/>
                  </a:cubicBezTo>
                  <a:lnTo>
                    <a:pt x="1716351" y="3953900"/>
                  </a:lnTo>
                  <a:cubicBezTo>
                    <a:pt x="1716351" y="4048691"/>
                    <a:pt x="1639507" y="4125535"/>
                    <a:pt x="1544716" y="4125535"/>
                  </a:cubicBezTo>
                  <a:lnTo>
                    <a:pt x="171635" y="4125535"/>
                  </a:lnTo>
                  <a:cubicBezTo>
                    <a:pt x="76844" y="4125535"/>
                    <a:pt x="0" y="4048691"/>
                    <a:pt x="0" y="3953900"/>
                  </a:cubicBezTo>
                  <a:lnTo>
                    <a:pt x="0" y="171635"/>
                  </a:lnTo>
                  <a:close/>
                </a:path>
              </a:pathLst>
            </a:custGeom>
            <a:ln>
              <a:solidFill>
                <a:schemeClr val="tx1"/>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64062" tIns="164062" rIns="164062" bIns="164062" numCol="1" spcCol="1270" anchor="t" anchorCtr="0">
              <a:noAutofit/>
            </a:bodyPr>
            <a:lstStyle/>
            <a:p>
              <a:pPr lvl="1" algn="l" defTabSz="711200">
                <a:lnSpc>
                  <a:spcPct val="90000"/>
                </a:lnSpc>
                <a:spcBef>
                  <a:spcPct val="0"/>
                </a:spcBef>
                <a:spcAft>
                  <a:spcPct val="15000"/>
                </a:spcAft>
              </a:pPr>
              <a:r>
                <a:rPr lang="en-US" sz="1600" kern="1200">
                  <a:solidFill>
                    <a:schemeClr val="tx1"/>
                  </a:solidFill>
                  <a:ea typeface="Calibri"/>
                  <a:cs typeface="Calibri"/>
                </a:rPr>
                <a:t>Extraction of features from </a:t>
              </a:r>
              <a:r>
                <a:rPr lang="en-US" sz="1600" b="1" kern="1200">
                  <a:solidFill>
                    <a:schemeClr val="tx1"/>
                  </a:solidFill>
                  <a:ea typeface="Calibri"/>
                  <a:cs typeface="Calibri"/>
                </a:rPr>
                <a:t>filtered radar data</a:t>
              </a:r>
              <a:r>
                <a:rPr lang="en-US" sz="1600" kern="1200">
                  <a:solidFill>
                    <a:schemeClr val="tx1"/>
                  </a:solidFill>
                  <a:ea typeface="Calibri"/>
                  <a:cs typeface="Calibri"/>
                </a:rPr>
                <a:t>:</a:t>
              </a:r>
              <a:endParaRPr lang="en-US" sz="1600" kern="1200">
                <a:solidFill>
                  <a:schemeClr val="tx1"/>
                </a:solidFill>
              </a:endParaRPr>
            </a:p>
            <a:p>
              <a:pPr marL="285750" lvl="1" indent="-285750" defTabSz="711200">
                <a:lnSpc>
                  <a:spcPct val="90000"/>
                </a:lnSpc>
                <a:spcBef>
                  <a:spcPct val="0"/>
                </a:spcBef>
                <a:spcAft>
                  <a:spcPct val="15000"/>
                </a:spcAft>
                <a:buAutoNum type="arabicPeriod"/>
              </a:pPr>
              <a:r>
                <a:rPr lang="en-US" sz="1600" kern="1200">
                  <a:solidFill>
                    <a:schemeClr val="tx1"/>
                  </a:solidFill>
                  <a:ea typeface="Calibri"/>
                  <a:cs typeface="Calibri"/>
                </a:rPr>
                <a:t>Matrix associated to the </a:t>
              </a:r>
              <a:r>
                <a:rPr lang="en-US" sz="1600" b="1" kern="1200">
                  <a:solidFill>
                    <a:schemeClr val="tx1"/>
                  </a:solidFill>
                  <a:ea typeface="Calibri"/>
                  <a:cs typeface="Calibri"/>
                </a:rPr>
                <a:t>heat map </a:t>
              </a:r>
              <a:r>
                <a:rPr lang="en-US" sz="1600" kern="1200">
                  <a:solidFill>
                    <a:schemeClr val="tx1"/>
                  </a:solidFill>
                  <a:ea typeface="Calibri"/>
                  <a:cs typeface="Calibri"/>
                </a:rPr>
                <a:t>for each data type (X, Y, Z, Doppler) versus the </a:t>
              </a:r>
              <a:r>
                <a:rPr lang="en-US" sz="1600" b="1" kern="1200">
                  <a:solidFill>
                    <a:schemeClr val="tx1"/>
                  </a:solidFill>
                  <a:ea typeface="Calibri"/>
                  <a:cs typeface="Calibri"/>
                </a:rPr>
                <a:t>elapsed time</a:t>
              </a:r>
              <a:endParaRPr lang="en-US" sz="1600" kern="1200">
                <a:solidFill>
                  <a:schemeClr val="tx1"/>
                </a:solidFill>
                <a:ea typeface="Calibri"/>
                <a:cs typeface="Arial"/>
              </a:endParaRPr>
            </a:p>
            <a:p>
              <a:pPr marL="285750" lvl="1" indent="-285750" defTabSz="711200">
                <a:lnSpc>
                  <a:spcPct val="90000"/>
                </a:lnSpc>
                <a:spcBef>
                  <a:spcPct val="0"/>
                </a:spcBef>
                <a:spcAft>
                  <a:spcPct val="15000"/>
                </a:spcAft>
                <a:buAutoNum type="arabicPeriod"/>
              </a:pPr>
              <a:r>
                <a:rPr lang="en-US" sz="1600" b="1" kern="1200">
                  <a:solidFill>
                    <a:schemeClr val="tx1"/>
                  </a:solidFill>
                  <a:ea typeface="Calibri"/>
                  <a:cs typeface="Calibri"/>
                </a:rPr>
                <a:t>Vertical concatenation </a:t>
              </a:r>
              <a:r>
                <a:rPr lang="en-US" sz="1600" kern="1200">
                  <a:solidFill>
                    <a:schemeClr val="tx1"/>
                  </a:solidFill>
                  <a:ea typeface="Calibri"/>
                  <a:cs typeface="Calibri"/>
                </a:rPr>
                <a:t>of matrices</a:t>
              </a:r>
              <a:endParaRPr lang="en-US" sz="1600" kern="1200">
                <a:solidFill>
                  <a:schemeClr val="tx1"/>
                </a:solidFill>
                <a:ea typeface="Calibri"/>
                <a:cs typeface="Arial"/>
              </a:endParaRPr>
            </a:p>
            <a:p>
              <a:pPr marL="342900" lvl="1" indent="-342900" defTabSz="711200">
                <a:lnSpc>
                  <a:spcPct val="90000"/>
                </a:lnSpc>
                <a:spcBef>
                  <a:spcPct val="0"/>
                </a:spcBef>
                <a:spcAft>
                  <a:spcPct val="15000"/>
                </a:spcAft>
                <a:buAutoNum type="arabicPeriod"/>
              </a:pPr>
              <a:r>
                <a:rPr lang="en-US" sz="1600" kern="1200">
                  <a:solidFill>
                    <a:schemeClr val="tx1"/>
                  </a:solidFill>
                  <a:ea typeface="Calibri"/>
                  <a:cs typeface="Calibri"/>
                </a:rPr>
                <a:t>Resulting matrix converted to </a:t>
              </a:r>
              <a:r>
                <a:rPr lang="en-US" sz="1600" b="1" kern="1200">
                  <a:solidFill>
                    <a:schemeClr val="tx1"/>
                  </a:solidFill>
                  <a:ea typeface="Calibri"/>
                  <a:cs typeface="Calibri"/>
                </a:rPr>
                <a:t>greyscale image</a:t>
              </a:r>
              <a:r>
                <a:rPr lang="en-US" sz="1600" kern="1200">
                  <a:solidFill>
                    <a:schemeClr val="tx1"/>
                  </a:solidFill>
                  <a:ea typeface="Calibri"/>
                  <a:cs typeface="Calibri"/>
                </a:rPr>
                <a:t>.</a:t>
              </a:r>
              <a:endParaRPr lang="en-US" sz="1600" kern="1200">
                <a:solidFill>
                  <a:schemeClr val="tx1"/>
                </a:solidFill>
                <a:cs typeface="Arial"/>
              </a:endParaRPr>
            </a:p>
          </p:txBody>
        </p:sp>
        <p:sp>
          <p:nvSpPr>
            <p:cNvPr id="16" name="Freeform: Shape 24">
              <a:extLst>
                <a:ext uri="{FF2B5EF4-FFF2-40B4-BE49-F238E27FC236}">
                  <a16:creationId xmlns:a16="http://schemas.microsoft.com/office/drawing/2014/main" id="{90FE0AB0-099A-A3F8-B18E-645AAB8383C5}"/>
                </a:ext>
              </a:extLst>
            </p:cNvPr>
            <p:cNvSpPr/>
            <p:nvPr/>
          </p:nvSpPr>
          <p:spPr>
            <a:xfrm>
              <a:off x="8360413" y="1552955"/>
              <a:ext cx="551365" cy="427250"/>
            </a:xfrm>
            <a:custGeom>
              <a:avLst/>
              <a:gdLst>
                <a:gd name="connsiteX0" fmla="*/ 0 w 551365"/>
                <a:gd name="connsiteY0" fmla="*/ 85450 h 427250"/>
                <a:gd name="connsiteX1" fmla="*/ 337740 w 551365"/>
                <a:gd name="connsiteY1" fmla="*/ 85450 h 427250"/>
                <a:gd name="connsiteX2" fmla="*/ 337740 w 551365"/>
                <a:gd name="connsiteY2" fmla="*/ 0 h 427250"/>
                <a:gd name="connsiteX3" fmla="*/ 551365 w 551365"/>
                <a:gd name="connsiteY3" fmla="*/ 213625 h 427250"/>
                <a:gd name="connsiteX4" fmla="*/ 337740 w 551365"/>
                <a:gd name="connsiteY4" fmla="*/ 427250 h 427250"/>
                <a:gd name="connsiteX5" fmla="*/ 337740 w 551365"/>
                <a:gd name="connsiteY5" fmla="*/ 341800 h 427250"/>
                <a:gd name="connsiteX6" fmla="*/ 0 w 551365"/>
                <a:gd name="connsiteY6" fmla="*/ 341800 h 427250"/>
                <a:gd name="connsiteX7" fmla="*/ 0 w 551365"/>
                <a:gd name="connsiteY7" fmla="*/ 85450 h 42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1365" h="427250">
                  <a:moveTo>
                    <a:pt x="0" y="85450"/>
                  </a:moveTo>
                  <a:lnTo>
                    <a:pt x="337740" y="85450"/>
                  </a:lnTo>
                  <a:lnTo>
                    <a:pt x="337740" y="0"/>
                  </a:lnTo>
                  <a:lnTo>
                    <a:pt x="551365" y="213625"/>
                  </a:lnTo>
                  <a:lnTo>
                    <a:pt x="337740" y="427250"/>
                  </a:lnTo>
                  <a:lnTo>
                    <a:pt x="337740" y="341800"/>
                  </a:lnTo>
                  <a:lnTo>
                    <a:pt x="0" y="341800"/>
                  </a:lnTo>
                  <a:lnTo>
                    <a:pt x="0" y="85450"/>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85450" rIns="128175" bIns="85450" numCol="1" spcCol="1270" anchor="ctr" anchorCtr="0">
              <a:noAutofit/>
            </a:bodyPr>
            <a:lstStyle/>
            <a:p>
              <a:pPr marL="0" lvl="0" indent="0" algn="ctr" defTabSz="488950">
                <a:lnSpc>
                  <a:spcPct val="90000"/>
                </a:lnSpc>
                <a:spcBef>
                  <a:spcPct val="0"/>
                </a:spcBef>
                <a:spcAft>
                  <a:spcPct val="35000"/>
                </a:spcAft>
                <a:buNone/>
              </a:pPr>
              <a:endParaRPr lang="en-US" sz="1600" kern="1200">
                <a:solidFill>
                  <a:schemeClr val="tx1"/>
                </a:solidFill>
              </a:endParaRPr>
            </a:p>
          </p:txBody>
        </p:sp>
        <p:sp>
          <p:nvSpPr>
            <p:cNvPr id="17" name="Freeform: Shape 25">
              <a:extLst>
                <a:ext uri="{FF2B5EF4-FFF2-40B4-BE49-F238E27FC236}">
                  <a16:creationId xmlns:a16="http://schemas.microsoft.com/office/drawing/2014/main" id="{51077FAD-A71C-F6B0-C68A-372899D54BE8}"/>
                </a:ext>
              </a:extLst>
            </p:cNvPr>
            <p:cNvSpPr/>
            <p:nvPr/>
          </p:nvSpPr>
          <p:spPr>
            <a:xfrm>
              <a:off x="9154272" y="1357161"/>
              <a:ext cx="1955156" cy="831472"/>
            </a:xfrm>
            <a:custGeom>
              <a:avLst/>
              <a:gdLst>
                <a:gd name="connsiteX0" fmla="*/ 0 w 1716351"/>
                <a:gd name="connsiteY0" fmla="*/ 103065 h 1030646"/>
                <a:gd name="connsiteX1" fmla="*/ 103065 w 1716351"/>
                <a:gd name="connsiteY1" fmla="*/ 0 h 1030646"/>
                <a:gd name="connsiteX2" fmla="*/ 1613286 w 1716351"/>
                <a:gd name="connsiteY2" fmla="*/ 0 h 1030646"/>
                <a:gd name="connsiteX3" fmla="*/ 1716351 w 1716351"/>
                <a:gd name="connsiteY3" fmla="*/ 103065 h 1030646"/>
                <a:gd name="connsiteX4" fmla="*/ 1716351 w 1716351"/>
                <a:gd name="connsiteY4" fmla="*/ 927581 h 1030646"/>
                <a:gd name="connsiteX5" fmla="*/ 1613286 w 1716351"/>
                <a:gd name="connsiteY5" fmla="*/ 1030646 h 1030646"/>
                <a:gd name="connsiteX6" fmla="*/ 103065 w 1716351"/>
                <a:gd name="connsiteY6" fmla="*/ 1030646 h 1030646"/>
                <a:gd name="connsiteX7" fmla="*/ 0 w 1716351"/>
                <a:gd name="connsiteY7" fmla="*/ 927581 h 1030646"/>
                <a:gd name="connsiteX8" fmla="*/ 0 w 1716351"/>
                <a:gd name="connsiteY8" fmla="*/ 103065 h 103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1030646">
                  <a:moveTo>
                    <a:pt x="0" y="103065"/>
                  </a:moveTo>
                  <a:cubicBezTo>
                    <a:pt x="0" y="46144"/>
                    <a:pt x="46144" y="0"/>
                    <a:pt x="103065" y="0"/>
                  </a:cubicBezTo>
                  <a:lnTo>
                    <a:pt x="1613286" y="0"/>
                  </a:lnTo>
                  <a:cubicBezTo>
                    <a:pt x="1670207" y="0"/>
                    <a:pt x="1716351" y="46144"/>
                    <a:pt x="1716351" y="103065"/>
                  </a:cubicBezTo>
                  <a:lnTo>
                    <a:pt x="1716351" y="927581"/>
                  </a:lnTo>
                  <a:cubicBezTo>
                    <a:pt x="1716351" y="984502"/>
                    <a:pt x="1670207" y="1030646"/>
                    <a:pt x="1613286" y="1030646"/>
                  </a:cubicBezTo>
                  <a:lnTo>
                    <a:pt x="103065" y="1030646"/>
                  </a:lnTo>
                  <a:cubicBezTo>
                    <a:pt x="46144" y="1030646"/>
                    <a:pt x="0" y="984502"/>
                    <a:pt x="0" y="927581"/>
                  </a:cubicBezTo>
                  <a:lnTo>
                    <a:pt x="0" y="103065"/>
                  </a:lnTo>
                  <a:close/>
                </a:path>
              </a:pathLst>
            </a:custGeom>
            <a:solidFill>
              <a:srgbClr val="D6C1FF"/>
            </a:solidFill>
            <a:ln>
              <a:solidFill>
                <a:schemeClr val="tx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2240" tIns="142240" rIns="142240" bIns="419749" numCol="1" spcCol="1270" anchor="t" anchorCtr="0">
              <a:noAutofit/>
            </a:bodyPr>
            <a:lstStyle/>
            <a:p>
              <a:pPr marL="0" lvl="0" indent="0" algn="l" defTabSz="889000">
                <a:lnSpc>
                  <a:spcPct val="90000"/>
                </a:lnSpc>
                <a:spcBef>
                  <a:spcPct val="0"/>
                </a:spcBef>
                <a:spcAft>
                  <a:spcPct val="35000"/>
                </a:spcAft>
                <a:buNone/>
              </a:pPr>
              <a:r>
                <a:rPr lang="en-US" sz="1800" b="1" kern="1200">
                  <a:solidFill>
                    <a:schemeClr val="tx1"/>
                  </a:solidFill>
                </a:rPr>
                <a:t>Subject Identification</a:t>
              </a:r>
            </a:p>
          </p:txBody>
        </p:sp>
        <p:sp>
          <p:nvSpPr>
            <p:cNvPr id="18" name="Freeform: Shape 26">
              <a:extLst>
                <a:ext uri="{FF2B5EF4-FFF2-40B4-BE49-F238E27FC236}">
                  <a16:creationId xmlns:a16="http://schemas.microsoft.com/office/drawing/2014/main" id="{F5BFC26C-029D-FF43-84F9-49CDA8EFDBD8}"/>
                </a:ext>
              </a:extLst>
            </p:cNvPr>
            <p:cNvSpPr/>
            <p:nvPr/>
          </p:nvSpPr>
          <p:spPr>
            <a:xfrm>
              <a:off x="9058057" y="2401139"/>
              <a:ext cx="2151711" cy="3733544"/>
            </a:xfrm>
            <a:custGeom>
              <a:avLst/>
              <a:gdLst>
                <a:gd name="connsiteX0" fmla="*/ 0 w 1716351"/>
                <a:gd name="connsiteY0" fmla="*/ 171635 h 4125535"/>
                <a:gd name="connsiteX1" fmla="*/ 171635 w 1716351"/>
                <a:gd name="connsiteY1" fmla="*/ 0 h 4125535"/>
                <a:gd name="connsiteX2" fmla="*/ 1544716 w 1716351"/>
                <a:gd name="connsiteY2" fmla="*/ 0 h 4125535"/>
                <a:gd name="connsiteX3" fmla="*/ 1716351 w 1716351"/>
                <a:gd name="connsiteY3" fmla="*/ 171635 h 4125535"/>
                <a:gd name="connsiteX4" fmla="*/ 1716351 w 1716351"/>
                <a:gd name="connsiteY4" fmla="*/ 3953900 h 4125535"/>
                <a:gd name="connsiteX5" fmla="*/ 1544716 w 1716351"/>
                <a:gd name="connsiteY5" fmla="*/ 4125535 h 4125535"/>
                <a:gd name="connsiteX6" fmla="*/ 171635 w 1716351"/>
                <a:gd name="connsiteY6" fmla="*/ 4125535 h 4125535"/>
                <a:gd name="connsiteX7" fmla="*/ 0 w 1716351"/>
                <a:gd name="connsiteY7" fmla="*/ 3953900 h 4125535"/>
                <a:gd name="connsiteX8" fmla="*/ 0 w 1716351"/>
                <a:gd name="connsiteY8" fmla="*/ 171635 h 4125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4125535">
                  <a:moveTo>
                    <a:pt x="0" y="171635"/>
                  </a:moveTo>
                  <a:cubicBezTo>
                    <a:pt x="0" y="76844"/>
                    <a:pt x="76844" y="0"/>
                    <a:pt x="171635" y="0"/>
                  </a:cubicBezTo>
                  <a:lnTo>
                    <a:pt x="1544716" y="0"/>
                  </a:lnTo>
                  <a:cubicBezTo>
                    <a:pt x="1639507" y="0"/>
                    <a:pt x="1716351" y="76844"/>
                    <a:pt x="1716351" y="171635"/>
                  </a:cubicBezTo>
                  <a:lnTo>
                    <a:pt x="1716351" y="3953900"/>
                  </a:lnTo>
                  <a:cubicBezTo>
                    <a:pt x="1716351" y="4048691"/>
                    <a:pt x="1639507" y="4125535"/>
                    <a:pt x="1544716" y="4125535"/>
                  </a:cubicBezTo>
                  <a:lnTo>
                    <a:pt x="171635" y="4125535"/>
                  </a:lnTo>
                  <a:cubicBezTo>
                    <a:pt x="76844" y="4125535"/>
                    <a:pt x="0" y="4048691"/>
                    <a:pt x="0" y="3953900"/>
                  </a:cubicBezTo>
                  <a:lnTo>
                    <a:pt x="0" y="171635"/>
                  </a:lnTo>
                  <a:close/>
                </a:path>
              </a:pathLst>
            </a:custGeom>
            <a:ln>
              <a:solidFill>
                <a:schemeClr val="tx1"/>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64062" tIns="164062" rIns="164062" bIns="164062" numCol="1" spcCol="1270" anchor="t" anchorCtr="0">
              <a:noAutofit/>
            </a:bodyPr>
            <a:lstStyle/>
            <a:p>
              <a:pPr lvl="1" algn="l" defTabSz="711200">
                <a:lnSpc>
                  <a:spcPct val="90000"/>
                </a:lnSpc>
                <a:spcBef>
                  <a:spcPct val="0"/>
                </a:spcBef>
                <a:spcAft>
                  <a:spcPct val="15000"/>
                </a:spcAft>
              </a:pPr>
              <a:r>
                <a:rPr lang="en-US" sz="1600" kern="1200">
                  <a:solidFill>
                    <a:schemeClr val="tx1"/>
                  </a:solidFill>
                  <a:ea typeface="Calibri"/>
                  <a:cs typeface="Calibri"/>
                </a:rPr>
                <a:t>Relies on a </a:t>
              </a:r>
              <a:r>
                <a:rPr lang="en-US" sz="1600" b="1" kern="1200">
                  <a:solidFill>
                    <a:schemeClr val="tx1"/>
                  </a:solidFill>
                  <a:ea typeface="Calibri"/>
                  <a:cs typeface="Calibri"/>
                </a:rPr>
                <a:t>model</a:t>
              </a:r>
              <a:r>
                <a:rPr lang="en-US" sz="1600" kern="1200">
                  <a:solidFill>
                    <a:schemeClr val="tx1"/>
                  </a:solidFill>
                  <a:ea typeface="Calibri"/>
                  <a:cs typeface="Calibri"/>
                </a:rPr>
                <a:t> for subject identification, which given a feature (</a:t>
              </a:r>
              <a:r>
                <a:rPr lang="en-US" sz="1600" b="1" kern="1200">
                  <a:solidFill>
                    <a:schemeClr val="tx1"/>
                  </a:solidFill>
                  <a:ea typeface="Calibri"/>
                  <a:cs typeface="Calibri"/>
                </a:rPr>
                <a:t>greyscale image</a:t>
              </a:r>
              <a:r>
                <a:rPr lang="en-US" sz="1600" kern="1200">
                  <a:solidFill>
                    <a:schemeClr val="tx1"/>
                  </a:solidFill>
                  <a:ea typeface="Calibri"/>
                  <a:cs typeface="Calibri"/>
                </a:rPr>
                <a:t>) outputs a </a:t>
              </a:r>
              <a:r>
                <a:rPr lang="en-US" sz="1600" b="1" kern="1200">
                  <a:solidFill>
                    <a:schemeClr val="tx1"/>
                  </a:solidFill>
                  <a:ea typeface="Calibri"/>
                  <a:cs typeface="Calibri"/>
                </a:rPr>
                <a:t>user ID/name</a:t>
              </a:r>
              <a:r>
                <a:rPr lang="en-US" sz="1600" kern="1200">
                  <a:solidFill>
                    <a:schemeClr val="tx1"/>
                  </a:solidFill>
                  <a:ea typeface="Calibri"/>
                  <a:cs typeface="Calibri"/>
                </a:rPr>
                <a:t>.</a:t>
              </a:r>
              <a:endParaRPr lang="en-US" sz="1600" kern="1200">
                <a:solidFill>
                  <a:schemeClr val="tx1"/>
                </a:solidFill>
              </a:endParaRPr>
            </a:p>
            <a:p>
              <a:pPr lvl="1" algn="l" defTabSz="711200">
                <a:lnSpc>
                  <a:spcPct val="90000"/>
                </a:lnSpc>
                <a:spcBef>
                  <a:spcPct val="0"/>
                </a:spcBef>
                <a:spcAft>
                  <a:spcPct val="15000"/>
                </a:spcAft>
              </a:pPr>
              <a:r>
                <a:rPr lang="en-US" sz="1600" kern="1200">
                  <a:solidFill>
                    <a:schemeClr val="tx1"/>
                  </a:solidFill>
                  <a:ea typeface="Calibri"/>
                  <a:cs typeface="Calibri"/>
                </a:rPr>
                <a:t>Model previously trained using </a:t>
              </a:r>
              <a:r>
                <a:rPr lang="en-US" sz="1600" b="1" kern="1200">
                  <a:solidFill>
                    <a:schemeClr val="tx1"/>
                  </a:solidFill>
                  <a:ea typeface="Calibri"/>
                  <a:cs typeface="Calibri"/>
                </a:rPr>
                <a:t>Transfer Learning </a:t>
              </a:r>
              <a:r>
                <a:rPr lang="en-US" sz="1600" kern="1200">
                  <a:solidFill>
                    <a:schemeClr val="tx1"/>
                  </a:solidFill>
                  <a:ea typeface="Calibri"/>
                  <a:cs typeface="Calibri"/>
                </a:rPr>
                <a:t>and a </a:t>
              </a:r>
              <a:r>
                <a:rPr lang="en-US" sz="1600" b="1" kern="1200">
                  <a:solidFill>
                    <a:schemeClr val="tx1"/>
                  </a:solidFill>
                  <a:ea typeface="Calibri"/>
                  <a:cs typeface="Calibri"/>
                </a:rPr>
                <a:t>dataset</a:t>
              </a:r>
              <a:r>
                <a:rPr lang="en-US" sz="1600" kern="1200">
                  <a:solidFill>
                    <a:schemeClr val="tx1"/>
                  </a:solidFill>
                  <a:ea typeface="Calibri"/>
                  <a:cs typeface="Calibri"/>
                </a:rPr>
                <a:t> corresponding to the subjects to be identified.</a:t>
              </a:r>
              <a:endParaRPr lang="en-US" sz="1600" kern="1200">
                <a:solidFill>
                  <a:schemeClr val="tx1"/>
                </a:solidFill>
              </a:endParaRPr>
            </a:p>
          </p:txBody>
        </p:sp>
      </p:grpSp>
      <p:sp>
        <p:nvSpPr>
          <p:cNvPr id="19" name="CaixaDeTexto 18">
            <a:extLst>
              <a:ext uri="{FF2B5EF4-FFF2-40B4-BE49-F238E27FC236}">
                <a16:creationId xmlns:a16="http://schemas.microsoft.com/office/drawing/2014/main" id="{B174DAA0-8ADB-2BF8-D413-83F5EBFC1760}"/>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21" name="CaixaDeTexto 20">
            <a:extLst>
              <a:ext uri="{FF2B5EF4-FFF2-40B4-BE49-F238E27FC236}">
                <a16:creationId xmlns:a16="http://schemas.microsoft.com/office/drawing/2014/main" id="{86346F33-160A-8601-D0A2-671882B0A741}"/>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14</a:t>
            </a:r>
          </a:p>
        </p:txBody>
      </p:sp>
    </p:spTree>
    <p:extLst>
      <p:ext uri="{BB962C8B-B14F-4D97-AF65-F5344CB8AC3E}">
        <p14:creationId xmlns:p14="http://schemas.microsoft.com/office/powerpoint/2010/main" val="997099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r>
              <a:rPr lang="pt-PT">
                <a:solidFill>
                  <a:schemeClr val="tx1"/>
                </a:solidFill>
                <a:latin typeface="+mj-lt"/>
              </a:rPr>
              <a:t>Pipeline Online</a:t>
            </a:r>
            <a:endParaRPr lang="en-US">
              <a:solidFill>
                <a:schemeClr val="tx1"/>
              </a:solidFill>
              <a:latin typeface="+mj-lt"/>
            </a:endParaRPr>
          </a:p>
        </p:txBody>
      </p:sp>
      <p:pic>
        <p:nvPicPr>
          <p:cNvPr id="6" name="Picture 5" descr="A group of colorful logos&#10;&#10;Description automatically generated">
            <a:extLst>
              <a:ext uri="{FF2B5EF4-FFF2-40B4-BE49-F238E27FC236}">
                <a16:creationId xmlns:a16="http://schemas.microsoft.com/office/drawing/2014/main" id="{2569002D-4808-486D-DBD9-AB446971C84C}"/>
              </a:ext>
            </a:extLst>
          </p:cNvPr>
          <p:cNvPicPr>
            <a:picLocks noChangeAspect="1"/>
          </p:cNvPicPr>
          <p:nvPr/>
        </p:nvPicPr>
        <p:blipFill>
          <a:blip r:embed="rId4"/>
          <a:stretch>
            <a:fillRect/>
          </a:stretch>
        </p:blipFill>
        <p:spPr>
          <a:xfrm>
            <a:off x="1686514" y="3070860"/>
            <a:ext cx="3449129" cy="2734934"/>
          </a:xfrm>
          <a:prstGeom prst="rect">
            <a:avLst/>
          </a:prstGeom>
          <a:ln>
            <a:noFill/>
          </a:ln>
        </p:spPr>
      </p:pic>
      <p:sp>
        <p:nvSpPr>
          <p:cNvPr id="9" name="CaixaDeTexto 8">
            <a:extLst>
              <a:ext uri="{FF2B5EF4-FFF2-40B4-BE49-F238E27FC236}">
                <a16:creationId xmlns:a16="http://schemas.microsoft.com/office/drawing/2014/main" id="{4766F220-D4B4-51E5-137E-8577F07964F0}"/>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10" name="CaixaDeTexto 9">
            <a:extLst>
              <a:ext uri="{FF2B5EF4-FFF2-40B4-BE49-F238E27FC236}">
                <a16:creationId xmlns:a16="http://schemas.microsoft.com/office/drawing/2014/main" id="{A864EC08-0BFE-E522-3940-ABB0534F6F07}"/>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15</a:t>
            </a:r>
          </a:p>
        </p:txBody>
      </p:sp>
      <p:sp>
        <p:nvSpPr>
          <p:cNvPr id="11" name="TextBox 7">
            <a:extLst>
              <a:ext uri="{FF2B5EF4-FFF2-40B4-BE49-F238E27FC236}">
                <a16:creationId xmlns:a16="http://schemas.microsoft.com/office/drawing/2014/main" id="{581CDE8A-DEA3-842F-70E5-AF693BF8CF71}"/>
              </a:ext>
            </a:extLst>
          </p:cNvPr>
          <p:cNvSpPr txBox="1"/>
          <p:nvPr/>
        </p:nvSpPr>
        <p:spPr>
          <a:xfrm>
            <a:off x="6504019" y="3699663"/>
            <a:ext cx="4380716" cy="1477328"/>
          </a:xfrm>
          <a:prstGeom prst="rect">
            <a:avLst/>
          </a:prstGeom>
          <a:solidFill>
            <a:srgbClr val="FFE07D"/>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chemeClr val="tx1"/>
                </a:solidFill>
                <a:latin typeface="+mn-lt"/>
                <a:ea typeface="Calibri"/>
                <a:cs typeface="Calibri"/>
              </a:rPr>
              <a:t>The </a:t>
            </a:r>
            <a:r>
              <a:rPr lang="en-US" sz="1800" b="1">
                <a:solidFill>
                  <a:schemeClr val="tx1"/>
                </a:solidFill>
                <a:latin typeface="+mn-lt"/>
                <a:ea typeface="Calibri"/>
                <a:cs typeface="Calibri"/>
              </a:rPr>
              <a:t>User ID Modality </a:t>
            </a:r>
            <a:r>
              <a:rPr lang="en-US" sz="1800">
                <a:solidFill>
                  <a:schemeClr val="tx1"/>
                </a:solidFill>
                <a:latin typeface="+mn-lt"/>
                <a:ea typeface="Calibri"/>
                <a:cs typeface="Calibri"/>
              </a:rPr>
              <a:t>leverages </a:t>
            </a:r>
            <a:r>
              <a:rPr lang="en-US" sz="1800" b="1">
                <a:solidFill>
                  <a:schemeClr val="tx1"/>
                </a:solidFill>
                <a:latin typeface="+mn-lt"/>
                <a:ea typeface="Calibri"/>
                <a:cs typeface="Calibri"/>
              </a:rPr>
              <a:t>MQTT</a:t>
            </a:r>
            <a:r>
              <a:rPr lang="en-US" sz="1800">
                <a:solidFill>
                  <a:schemeClr val="tx1"/>
                </a:solidFill>
                <a:latin typeface="+mn-lt"/>
                <a:ea typeface="Calibri"/>
                <a:cs typeface="Calibri"/>
              </a:rPr>
              <a:t> and </a:t>
            </a:r>
            <a:r>
              <a:rPr lang="en-US" sz="1800" b="1">
                <a:solidFill>
                  <a:schemeClr val="tx1"/>
                </a:solidFill>
                <a:latin typeface="+mn-lt"/>
                <a:ea typeface="Calibri"/>
                <a:cs typeface="Calibri"/>
              </a:rPr>
              <a:t>Mosquitto</a:t>
            </a:r>
            <a:r>
              <a:rPr lang="en-US" sz="1800">
                <a:solidFill>
                  <a:schemeClr val="tx1"/>
                </a:solidFill>
                <a:latin typeface="+mn-lt"/>
                <a:ea typeface="Calibri"/>
                <a:cs typeface="Calibri"/>
              </a:rPr>
              <a:t> for communication between the various modules, allowing them to be deployed in different </a:t>
            </a:r>
            <a:r>
              <a:rPr lang="en-US" sz="1800" b="1">
                <a:solidFill>
                  <a:schemeClr val="tx1"/>
                </a:solidFill>
                <a:latin typeface="+mn-lt"/>
                <a:ea typeface="Calibri"/>
                <a:cs typeface="Calibri"/>
              </a:rPr>
              <a:t>computing units </a:t>
            </a:r>
            <a:r>
              <a:rPr lang="en-US" sz="1800">
                <a:solidFill>
                  <a:schemeClr val="tx1"/>
                </a:solidFill>
                <a:latin typeface="+mn-lt"/>
                <a:ea typeface="Calibri"/>
                <a:cs typeface="Calibri"/>
              </a:rPr>
              <a:t>if needed. </a:t>
            </a:r>
            <a:endParaRPr lang="en-US" sz="1800">
              <a:solidFill>
                <a:schemeClr val="tx1"/>
              </a:solidFill>
              <a:latin typeface="+mn-lt"/>
              <a:cs typeface="Calibri"/>
            </a:endParaRPr>
          </a:p>
        </p:txBody>
      </p:sp>
      <p:sp>
        <p:nvSpPr>
          <p:cNvPr id="3" name="Freeform: Shape 16">
            <a:extLst>
              <a:ext uri="{FF2B5EF4-FFF2-40B4-BE49-F238E27FC236}">
                <a16:creationId xmlns:a16="http://schemas.microsoft.com/office/drawing/2014/main" id="{1A626E78-5F3D-CD9D-0A84-D8DED3155798}"/>
              </a:ext>
            </a:extLst>
          </p:cNvPr>
          <p:cNvSpPr/>
          <p:nvPr/>
        </p:nvSpPr>
        <p:spPr>
          <a:xfrm>
            <a:off x="1098619" y="1592825"/>
            <a:ext cx="1801317" cy="763191"/>
          </a:xfrm>
          <a:custGeom>
            <a:avLst/>
            <a:gdLst>
              <a:gd name="connsiteX0" fmla="*/ 0 w 1716351"/>
              <a:gd name="connsiteY0" fmla="*/ 103065 h 1030646"/>
              <a:gd name="connsiteX1" fmla="*/ 103065 w 1716351"/>
              <a:gd name="connsiteY1" fmla="*/ 0 h 1030646"/>
              <a:gd name="connsiteX2" fmla="*/ 1613286 w 1716351"/>
              <a:gd name="connsiteY2" fmla="*/ 0 h 1030646"/>
              <a:gd name="connsiteX3" fmla="*/ 1716351 w 1716351"/>
              <a:gd name="connsiteY3" fmla="*/ 103065 h 1030646"/>
              <a:gd name="connsiteX4" fmla="*/ 1716351 w 1716351"/>
              <a:gd name="connsiteY4" fmla="*/ 927581 h 1030646"/>
              <a:gd name="connsiteX5" fmla="*/ 1613286 w 1716351"/>
              <a:gd name="connsiteY5" fmla="*/ 1030646 h 1030646"/>
              <a:gd name="connsiteX6" fmla="*/ 103065 w 1716351"/>
              <a:gd name="connsiteY6" fmla="*/ 1030646 h 1030646"/>
              <a:gd name="connsiteX7" fmla="*/ 0 w 1716351"/>
              <a:gd name="connsiteY7" fmla="*/ 927581 h 1030646"/>
              <a:gd name="connsiteX8" fmla="*/ 0 w 1716351"/>
              <a:gd name="connsiteY8" fmla="*/ 103065 h 103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1030646">
                <a:moveTo>
                  <a:pt x="0" y="103065"/>
                </a:moveTo>
                <a:cubicBezTo>
                  <a:pt x="0" y="46144"/>
                  <a:pt x="46144" y="0"/>
                  <a:pt x="103065" y="0"/>
                </a:cubicBezTo>
                <a:lnTo>
                  <a:pt x="1613286" y="0"/>
                </a:lnTo>
                <a:cubicBezTo>
                  <a:pt x="1670207" y="0"/>
                  <a:pt x="1716351" y="46144"/>
                  <a:pt x="1716351" y="103065"/>
                </a:cubicBezTo>
                <a:lnTo>
                  <a:pt x="1716351" y="927581"/>
                </a:lnTo>
                <a:cubicBezTo>
                  <a:pt x="1716351" y="984502"/>
                  <a:pt x="1670207" y="1030646"/>
                  <a:pt x="1613286" y="1030646"/>
                </a:cubicBezTo>
                <a:lnTo>
                  <a:pt x="103065" y="1030646"/>
                </a:lnTo>
                <a:cubicBezTo>
                  <a:pt x="46144" y="1030646"/>
                  <a:pt x="0" y="984502"/>
                  <a:pt x="0" y="927581"/>
                </a:cubicBezTo>
                <a:lnTo>
                  <a:pt x="0" y="103065"/>
                </a:lnTo>
                <a:close/>
              </a:path>
            </a:pathLst>
          </a:custGeom>
          <a:solidFill>
            <a:srgbClr val="D7E68A"/>
          </a:solidFill>
          <a:ln>
            <a:solidFill>
              <a:schemeClr val="tx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2240" tIns="142240" rIns="142240" bIns="419749" numCol="1" spcCol="1270" anchor="t" anchorCtr="0">
            <a:noAutofit/>
          </a:bodyPr>
          <a:lstStyle/>
          <a:p>
            <a:pPr marL="0" lvl="0" indent="0" algn="l" defTabSz="889000">
              <a:lnSpc>
                <a:spcPct val="90000"/>
              </a:lnSpc>
              <a:spcBef>
                <a:spcPct val="0"/>
              </a:spcBef>
              <a:spcAft>
                <a:spcPct val="35000"/>
              </a:spcAft>
              <a:buNone/>
            </a:pPr>
            <a:r>
              <a:rPr lang="en-US" sz="1800" b="1" kern="1200">
                <a:solidFill>
                  <a:schemeClr val="tx1"/>
                </a:solidFill>
              </a:rPr>
              <a:t>Data Acquisition</a:t>
            </a:r>
          </a:p>
        </p:txBody>
      </p:sp>
      <p:sp>
        <p:nvSpPr>
          <p:cNvPr id="4" name="Freeform: Shape 18">
            <a:extLst>
              <a:ext uri="{FF2B5EF4-FFF2-40B4-BE49-F238E27FC236}">
                <a16:creationId xmlns:a16="http://schemas.microsoft.com/office/drawing/2014/main" id="{F61D871A-3F0F-1966-A171-83FBD1A57471}"/>
              </a:ext>
            </a:extLst>
          </p:cNvPr>
          <p:cNvSpPr/>
          <p:nvPr/>
        </p:nvSpPr>
        <p:spPr>
          <a:xfrm>
            <a:off x="3141640" y="1778338"/>
            <a:ext cx="544936" cy="392164"/>
          </a:xfrm>
          <a:custGeom>
            <a:avLst/>
            <a:gdLst>
              <a:gd name="connsiteX0" fmla="*/ 0 w 551365"/>
              <a:gd name="connsiteY0" fmla="*/ 85450 h 427250"/>
              <a:gd name="connsiteX1" fmla="*/ 337740 w 551365"/>
              <a:gd name="connsiteY1" fmla="*/ 85450 h 427250"/>
              <a:gd name="connsiteX2" fmla="*/ 337740 w 551365"/>
              <a:gd name="connsiteY2" fmla="*/ 0 h 427250"/>
              <a:gd name="connsiteX3" fmla="*/ 551365 w 551365"/>
              <a:gd name="connsiteY3" fmla="*/ 213625 h 427250"/>
              <a:gd name="connsiteX4" fmla="*/ 337740 w 551365"/>
              <a:gd name="connsiteY4" fmla="*/ 427250 h 427250"/>
              <a:gd name="connsiteX5" fmla="*/ 337740 w 551365"/>
              <a:gd name="connsiteY5" fmla="*/ 341800 h 427250"/>
              <a:gd name="connsiteX6" fmla="*/ 0 w 551365"/>
              <a:gd name="connsiteY6" fmla="*/ 341800 h 427250"/>
              <a:gd name="connsiteX7" fmla="*/ 0 w 551365"/>
              <a:gd name="connsiteY7" fmla="*/ 85450 h 42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1365" h="427250">
                <a:moveTo>
                  <a:pt x="0" y="85450"/>
                </a:moveTo>
                <a:lnTo>
                  <a:pt x="337740" y="85450"/>
                </a:lnTo>
                <a:lnTo>
                  <a:pt x="337740" y="0"/>
                </a:lnTo>
                <a:lnTo>
                  <a:pt x="551365" y="213625"/>
                </a:lnTo>
                <a:lnTo>
                  <a:pt x="337740" y="427250"/>
                </a:lnTo>
                <a:lnTo>
                  <a:pt x="337740" y="341800"/>
                </a:lnTo>
                <a:lnTo>
                  <a:pt x="0" y="341800"/>
                </a:lnTo>
                <a:lnTo>
                  <a:pt x="0" y="85450"/>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85450" rIns="128175" bIns="85450" numCol="1" spcCol="1270" anchor="ctr" anchorCtr="0">
            <a:noAutofit/>
          </a:bodyPr>
          <a:lstStyle/>
          <a:p>
            <a:pPr marL="0" lvl="0" indent="0" algn="ctr" defTabSz="488950">
              <a:lnSpc>
                <a:spcPct val="90000"/>
              </a:lnSpc>
              <a:spcBef>
                <a:spcPct val="0"/>
              </a:spcBef>
              <a:spcAft>
                <a:spcPct val="35000"/>
              </a:spcAft>
              <a:buNone/>
            </a:pPr>
            <a:endParaRPr lang="en-US" sz="1600" kern="1200">
              <a:solidFill>
                <a:schemeClr val="tx1"/>
              </a:solidFill>
            </a:endParaRPr>
          </a:p>
        </p:txBody>
      </p:sp>
      <p:sp>
        <p:nvSpPr>
          <p:cNvPr id="8" name="Freeform: Shape 19">
            <a:extLst>
              <a:ext uri="{FF2B5EF4-FFF2-40B4-BE49-F238E27FC236}">
                <a16:creationId xmlns:a16="http://schemas.microsoft.com/office/drawing/2014/main" id="{CF4EFFF3-DFBC-5EE6-FDB1-8108B7A75900}"/>
              </a:ext>
            </a:extLst>
          </p:cNvPr>
          <p:cNvSpPr/>
          <p:nvPr/>
        </p:nvSpPr>
        <p:spPr>
          <a:xfrm>
            <a:off x="3928282" y="1592825"/>
            <a:ext cx="1524936" cy="763191"/>
          </a:xfrm>
          <a:custGeom>
            <a:avLst/>
            <a:gdLst>
              <a:gd name="connsiteX0" fmla="*/ 0 w 1716351"/>
              <a:gd name="connsiteY0" fmla="*/ 103065 h 1030646"/>
              <a:gd name="connsiteX1" fmla="*/ 103065 w 1716351"/>
              <a:gd name="connsiteY1" fmla="*/ 0 h 1030646"/>
              <a:gd name="connsiteX2" fmla="*/ 1613286 w 1716351"/>
              <a:gd name="connsiteY2" fmla="*/ 0 h 1030646"/>
              <a:gd name="connsiteX3" fmla="*/ 1716351 w 1716351"/>
              <a:gd name="connsiteY3" fmla="*/ 103065 h 1030646"/>
              <a:gd name="connsiteX4" fmla="*/ 1716351 w 1716351"/>
              <a:gd name="connsiteY4" fmla="*/ 927581 h 1030646"/>
              <a:gd name="connsiteX5" fmla="*/ 1613286 w 1716351"/>
              <a:gd name="connsiteY5" fmla="*/ 1030646 h 1030646"/>
              <a:gd name="connsiteX6" fmla="*/ 103065 w 1716351"/>
              <a:gd name="connsiteY6" fmla="*/ 1030646 h 1030646"/>
              <a:gd name="connsiteX7" fmla="*/ 0 w 1716351"/>
              <a:gd name="connsiteY7" fmla="*/ 927581 h 1030646"/>
              <a:gd name="connsiteX8" fmla="*/ 0 w 1716351"/>
              <a:gd name="connsiteY8" fmla="*/ 103065 h 103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1030646">
                <a:moveTo>
                  <a:pt x="0" y="103065"/>
                </a:moveTo>
                <a:cubicBezTo>
                  <a:pt x="0" y="46144"/>
                  <a:pt x="46144" y="0"/>
                  <a:pt x="103065" y="0"/>
                </a:cubicBezTo>
                <a:lnTo>
                  <a:pt x="1613286" y="0"/>
                </a:lnTo>
                <a:cubicBezTo>
                  <a:pt x="1670207" y="0"/>
                  <a:pt x="1716351" y="46144"/>
                  <a:pt x="1716351" y="103065"/>
                </a:cubicBezTo>
                <a:lnTo>
                  <a:pt x="1716351" y="927581"/>
                </a:lnTo>
                <a:cubicBezTo>
                  <a:pt x="1716351" y="984502"/>
                  <a:pt x="1670207" y="1030646"/>
                  <a:pt x="1613286" y="1030646"/>
                </a:cubicBezTo>
                <a:lnTo>
                  <a:pt x="103065" y="1030646"/>
                </a:lnTo>
                <a:cubicBezTo>
                  <a:pt x="46144" y="1030646"/>
                  <a:pt x="0" y="984502"/>
                  <a:pt x="0" y="927581"/>
                </a:cubicBezTo>
                <a:lnTo>
                  <a:pt x="0" y="103065"/>
                </a:lnTo>
                <a:close/>
              </a:path>
            </a:pathLst>
          </a:custGeom>
          <a:solidFill>
            <a:srgbClr val="FFE07D"/>
          </a:solidFill>
          <a:ln>
            <a:solidFill>
              <a:schemeClr val="tx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2240" tIns="142240" rIns="142240" bIns="419749" numCol="1" spcCol="1270" anchor="t" anchorCtr="0">
            <a:noAutofit/>
          </a:bodyPr>
          <a:lstStyle/>
          <a:p>
            <a:pPr marL="0" lvl="0" indent="0" algn="l" defTabSz="889000">
              <a:lnSpc>
                <a:spcPct val="90000"/>
              </a:lnSpc>
              <a:spcBef>
                <a:spcPct val="0"/>
              </a:spcBef>
              <a:spcAft>
                <a:spcPct val="35000"/>
              </a:spcAft>
              <a:buNone/>
            </a:pPr>
            <a:r>
              <a:rPr lang="en-US" sz="1800" b="1" kern="1200">
                <a:solidFill>
                  <a:schemeClr val="tx1"/>
                </a:solidFill>
              </a:rPr>
              <a:t>Data Filtering</a:t>
            </a:r>
          </a:p>
        </p:txBody>
      </p:sp>
      <p:sp>
        <p:nvSpPr>
          <p:cNvPr id="12" name="Freeform: Shape 21">
            <a:extLst>
              <a:ext uri="{FF2B5EF4-FFF2-40B4-BE49-F238E27FC236}">
                <a16:creationId xmlns:a16="http://schemas.microsoft.com/office/drawing/2014/main" id="{1EA5519A-C0E0-69FC-C651-E94EC83942F3}"/>
              </a:ext>
            </a:extLst>
          </p:cNvPr>
          <p:cNvSpPr/>
          <p:nvPr/>
        </p:nvSpPr>
        <p:spPr>
          <a:xfrm>
            <a:off x="5694923" y="1772540"/>
            <a:ext cx="544936" cy="392164"/>
          </a:xfrm>
          <a:custGeom>
            <a:avLst/>
            <a:gdLst>
              <a:gd name="connsiteX0" fmla="*/ 0 w 551365"/>
              <a:gd name="connsiteY0" fmla="*/ 85450 h 427250"/>
              <a:gd name="connsiteX1" fmla="*/ 337740 w 551365"/>
              <a:gd name="connsiteY1" fmla="*/ 85450 h 427250"/>
              <a:gd name="connsiteX2" fmla="*/ 337740 w 551365"/>
              <a:gd name="connsiteY2" fmla="*/ 0 h 427250"/>
              <a:gd name="connsiteX3" fmla="*/ 551365 w 551365"/>
              <a:gd name="connsiteY3" fmla="*/ 213625 h 427250"/>
              <a:gd name="connsiteX4" fmla="*/ 337740 w 551365"/>
              <a:gd name="connsiteY4" fmla="*/ 427250 h 427250"/>
              <a:gd name="connsiteX5" fmla="*/ 337740 w 551365"/>
              <a:gd name="connsiteY5" fmla="*/ 341800 h 427250"/>
              <a:gd name="connsiteX6" fmla="*/ 0 w 551365"/>
              <a:gd name="connsiteY6" fmla="*/ 341800 h 427250"/>
              <a:gd name="connsiteX7" fmla="*/ 0 w 551365"/>
              <a:gd name="connsiteY7" fmla="*/ 85450 h 42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1365" h="427250">
                <a:moveTo>
                  <a:pt x="0" y="85450"/>
                </a:moveTo>
                <a:lnTo>
                  <a:pt x="337740" y="85450"/>
                </a:lnTo>
                <a:lnTo>
                  <a:pt x="337740" y="0"/>
                </a:lnTo>
                <a:lnTo>
                  <a:pt x="551365" y="213625"/>
                </a:lnTo>
                <a:lnTo>
                  <a:pt x="337740" y="427250"/>
                </a:lnTo>
                <a:lnTo>
                  <a:pt x="337740" y="341800"/>
                </a:lnTo>
                <a:lnTo>
                  <a:pt x="0" y="341800"/>
                </a:lnTo>
                <a:lnTo>
                  <a:pt x="0" y="85450"/>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85450" rIns="128175" bIns="85450" numCol="1" spcCol="1270" anchor="ctr" anchorCtr="0">
            <a:noAutofit/>
          </a:bodyPr>
          <a:lstStyle/>
          <a:p>
            <a:pPr marL="0" lvl="0" indent="0" algn="ctr" defTabSz="488950">
              <a:lnSpc>
                <a:spcPct val="90000"/>
              </a:lnSpc>
              <a:spcBef>
                <a:spcPct val="0"/>
              </a:spcBef>
              <a:spcAft>
                <a:spcPct val="35000"/>
              </a:spcAft>
              <a:buNone/>
            </a:pPr>
            <a:endParaRPr lang="en-US" sz="1600" kern="1200">
              <a:solidFill>
                <a:schemeClr val="tx1"/>
              </a:solidFill>
            </a:endParaRPr>
          </a:p>
        </p:txBody>
      </p:sp>
      <p:sp>
        <p:nvSpPr>
          <p:cNvPr id="13" name="Freeform: Shape 22">
            <a:extLst>
              <a:ext uri="{FF2B5EF4-FFF2-40B4-BE49-F238E27FC236}">
                <a16:creationId xmlns:a16="http://schemas.microsoft.com/office/drawing/2014/main" id="{217A9EEF-AFAD-389C-AB6C-5F3A712EC350}"/>
              </a:ext>
            </a:extLst>
          </p:cNvPr>
          <p:cNvSpPr/>
          <p:nvPr/>
        </p:nvSpPr>
        <p:spPr>
          <a:xfrm>
            <a:off x="6495381" y="1592825"/>
            <a:ext cx="1698639" cy="763191"/>
          </a:xfrm>
          <a:custGeom>
            <a:avLst/>
            <a:gdLst>
              <a:gd name="connsiteX0" fmla="*/ 0 w 1716351"/>
              <a:gd name="connsiteY0" fmla="*/ 103065 h 1030646"/>
              <a:gd name="connsiteX1" fmla="*/ 103065 w 1716351"/>
              <a:gd name="connsiteY1" fmla="*/ 0 h 1030646"/>
              <a:gd name="connsiteX2" fmla="*/ 1613286 w 1716351"/>
              <a:gd name="connsiteY2" fmla="*/ 0 h 1030646"/>
              <a:gd name="connsiteX3" fmla="*/ 1716351 w 1716351"/>
              <a:gd name="connsiteY3" fmla="*/ 103065 h 1030646"/>
              <a:gd name="connsiteX4" fmla="*/ 1716351 w 1716351"/>
              <a:gd name="connsiteY4" fmla="*/ 927581 h 1030646"/>
              <a:gd name="connsiteX5" fmla="*/ 1613286 w 1716351"/>
              <a:gd name="connsiteY5" fmla="*/ 1030646 h 1030646"/>
              <a:gd name="connsiteX6" fmla="*/ 103065 w 1716351"/>
              <a:gd name="connsiteY6" fmla="*/ 1030646 h 1030646"/>
              <a:gd name="connsiteX7" fmla="*/ 0 w 1716351"/>
              <a:gd name="connsiteY7" fmla="*/ 927581 h 1030646"/>
              <a:gd name="connsiteX8" fmla="*/ 0 w 1716351"/>
              <a:gd name="connsiteY8" fmla="*/ 103065 h 103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1030646">
                <a:moveTo>
                  <a:pt x="0" y="103065"/>
                </a:moveTo>
                <a:cubicBezTo>
                  <a:pt x="0" y="46144"/>
                  <a:pt x="46144" y="0"/>
                  <a:pt x="103065" y="0"/>
                </a:cubicBezTo>
                <a:lnTo>
                  <a:pt x="1613286" y="0"/>
                </a:lnTo>
                <a:cubicBezTo>
                  <a:pt x="1670207" y="0"/>
                  <a:pt x="1716351" y="46144"/>
                  <a:pt x="1716351" y="103065"/>
                </a:cubicBezTo>
                <a:lnTo>
                  <a:pt x="1716351" y="927581"/>
                </a:lnTo>
                <a:cubicBezTo>
                  <a:pt x="1716351" y="984502"/>
                  <a:pt x="1670207" y="1030646"/>
                  <a:pt x="1613286" y="1030646"/>
                </a:cubicBezTo>
                <a:lnTo>
                  <a:pt x="103065" y="1030646"/>
                </a:lnTo>
                <a:cubicBezTo>
                  <a:pt x="46144" y="1030646"/>
                  <a:pt x="0" y="984502"/>
                  <a:pt x="0" y="927581"/>
                </a:cubicBezTo>
                <a:lnTo>
                  <a:pt x="0" y="103065"/>
                </a:lnTo>
                <a:close/>
              </a:path>
            </a:pathLst>
          </a:custGeom>
          <a:solidFill>
            <a:srgbClr val="B3EBFF"/>
          </a:solidFill>
          <a:ln>
            <a:solidFill>
              <a:schemeClr val="tx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2240" tIns="142240" rIns="142240" bIns="419749" numCol="1" spcCol="1270" anchor="t" anchorCtr="0">
            <a:noAutofit/>
          </a:bodyPr>
          <a:lstStyle/>
          <a:p>
            <a:pPr marL="0" lvl="0" indent="0" algn="l" defTabSz="889000">
              <a:lnSpc>
                <a:spcPct val="90000"/>
              </a:lnSpc>
              <a:spcBef>
                <a:spcPct val="0"/>
              </a:spcBef>
              <a:spcAft>
                <a:spcPct val="35000"/>
              </a:spcAft>
              <a:buNone/>
            </a:pPr>
            <a:r>
              <a:rPr lang="en-US" sz="1800" b="1" kern="1200">
                <a:solidFill>
                  <a:schemeClr val="tx1"/>
                </a:solidFill>
              </a:rPr>
              <a:t>Feature Extraction</a:t>
            </a:r>
          </a:p>
        </p:txBody>
      </p:sp>
      <p:sp>
        <p:nvSpPr>
          <p:cNvPr id="14" name="Freeform: Shape 24">
            <a:extLst>
              <a:ext uri="{FF2B5EF4-FFF2-40B4-BE49-F238E27FC236}">
                <a16:creationId xmlns:a16="http://schemas.microsoft.com/office/drawing/2014/main" id="{8A12AFD3-82DC-26A9-FA25-D2A89F1267A8}"/>
              </a:ext>
            </a:extLst>
          </p:cNvPr>
          <p:cNvSpPr/>
          <p:nvPr/>
        </p:nvSpPr>
        <p:spPr>
          <a:xfrm>
            <a:off x="8421909" y="1772540"/>
            <a:ext cx="544936" cy="392164"/>
          </a:xfrm>
          <a:custGeom>
            <a:avLst/>
            <a:gdLst>
              <a:gd name="connsiteX0" fmla="*/ 0 w 551365"/>
              <a:gd name="connsiteY0" fmla="*/ 85450 h 427250"/>
              <a:gd name="connsiteX1" fmla="*/ 337740 w 551365"/>
              <a:gd name="connsiteY1" fmla="*/ 85450 h 427250"/>
              <a:gd name="connsiteX2" fmla="*/ 337740 w 551365"/>
              <a:gd name="connsiteY2" fmla="*/ 0 h 427250"/>
              <a:gd name="connsiteX3" fmla="*/ 551365 w 551365"/>
              <a:gd name="connsiteY3" fmla="*/ 213625 h 427250"/>
              <a:gd name="connsiteX4" fmla="*/ 337740 w 551365"/>
              <a:gd name="connsiteY4" fmla="*/ 427250 h 427250"/>
              <a:gd name="connsiteX5" fmla="*/ 337740 w 551365"/>
              <a:gd name="connsiteY5" fmla="*/ 341800 h 427250"/>
              <a:gd name="connsiteX6" fmla="*/ 0 w 551365"/>
              <a:gd name="connsiteY6" fmla="*/ 341800 h 427250"/>
              <a:gd name="connsiteX7" fmla="*/ 0 w 551365"/>
              <a:gd name="connsiteY7" fmla="*/ 85450 h 42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1365" h="427250">
                <a:moveTo>
                  <a:pt x="0" y="85450"/>
                </a:moveTo>
                <a:lnTo>
                  <a:pt x="337740" y="85450"/>
                </a:lnTo>
                <a:lnTo>
                  <a:pt x="337740" y="0"/>
                </a:lnTo>
                <a:lnTo>
                  <a:pt x="551365" y="213625"/>
                </a:lnTo>
                <a:lnTo>
                  <a:pt x="337740" y="427250"/>
                </a:lnTo>
                <a:lnTo>
                  <a:pt x="337740" y="341800"/>
                </a:lnTo>
                <a:lnTo>
                  <a:pt x="0" y="341800"/>
                </a:lnTo>
                <a:lnTo>
                  <a:pt x="0" y="85450"/>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85450" rIns="128175" bIns="85450" numCol="1" spcCol="1270" anchor="ctr" anchorCtr="0">
            <a:noAutofit/>
          </a:bodyPr>
          <a:lstStyle/>
          <a:p>
            <a:pPr marL="0" lvl="0" indent="0" algn="ctr" defTabSz="488950">
              <a:lnSpc>
                <a:spcPct val="90000"/>
              </a:lnSpc>
              <a:spcBef>
                <a:spcPct val="0"/>
              </a:spcBef>
              <a:spcAft>
                <a:spcPct val="35000"/>
              </a:spcAft>
              <a:buNone/>
            </a:pPr>
            <a:endParaRPr lang="en-US" sz="1600" kern="1200">
              <a:solidFill>
                <a:schemeClr val="tx1"/>
              </a:solidFill>
            </a:endParaRPr>
          </a:p>
        </p:txBody>
      </p:sp>
      <p:sp>
        <p:nvSpPr>
          <p:cNvPr id="15" name="Freeform: Shape 25">
            <a:extLst>
              <a:ext uri="{FF2B5EF4-FFF2-40B4-BE49-F238E27FC236}">
                <a16:creationId xmlns:a16="http://schemas.microsoft.com/office/drawing/2014/main" id="{2AED9AC2-E37F-1FE8-4C81-AD8CECB5D875}"/>
              </a:ext>
            </a:extLst>
          </p:cNvPr>
          <p:cNvSpPr/>
          <p:nvPr/>
        </p:nvSpPr>
        <p:spPr>
          <a:xfrm>
            <a:off x="9206511" y="1592825"/>
            <a:ext cx="1932357" cy="763191"/>
          </a:xfrm>
          <a:custGeom>
            <a:avLst/>
            <a:gdLst>
              <a:gd name="connsiteX0" fmla="*/ 0 w 1716351"/>
              <a:gd name="connsiteY0" fmla="*/ 103065 h 1030646"/>
              <a:gd name="connsiteX1" fmla="*/ 103065 w 1716351"/>
              <a:gd name="connsiteY1" fmla="*/ 0 h 1030646"/>
              <a:gd name="connsiteX2" fmla="*/ 1613286 w 1716351"/>
              <a:gd name="connsiteY2" fmla="*/ 0 h 1030646"/>
              <a:gd name="connsiteX3" fmla="*/ 1716351 w 1716351"/>
              <a:gd name="connsiteY3" fmla="*/ 103065 h 1030646"/>
              <a:gd name="connsiteX4" fmla="*/ 1716351 w 1716351"/>
              <a:gd name="connsiteY4" fmla="*/ 927581 h 1030646"/>
              <a:gd name="connsiteX5" fmla="*/ 1613286 w 1716351"/>
              <a:gd name="connsiteY5" fmla="*/ 1030646 h 1030646"/>
              <a:gd name="connsiteX6" fmla="*/ 103065 w 1716351"/>
              <a:gd name="connsiteY6" fmla="*/ 1030646 h 1030646"/>
              <a:gd name="connsiteX7" fmla="*/ 0 w 1716351"/>
              <a:gd name="connsiteY7" fmla="*/ 927581 h 1030646"/>
              <a:gd name="connsiteX8" fmla="*/ 0 w 1716351"/>
              <a:gd name="connsiteY8" fmla="*/ 103065 h 103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6351" h="1030646">
                <a:moveTo>
                  <a:pt x="0" y="103065"/>
                </a:moveTo>
                <a:cubicBezTo>
                  <a:pt x="0" y="46144"/>
                  <a:pt x="46144" y="0"/>
                  <a:pt x="103065" y="0"/>
                </a:cubicBezTo>
                <a:lnTo>
                  <a:pt x="1613286" y="0"/>
                </a:lnTo>
                <a:cubicBezTo>
                  <a:pt x="1670207" y="0"/>
                  <a:pt x="1716351" y="46144"/>
                  <a:pt x="1716351" y="103065"/>
                </a:cubicBezTo>
                <a:lnTo>
                  <a:pt x="1716351" y="927581"/>
                </a:lnTo>
                <a:cubicBezTo>
                  <a:pt x="1716351" y="984502"/>
                  <a:pt x="1670207" y="1030646"/>
                  <a:pt x="1613286" y="1030646"/>
                </a:cubicBezTo>
                <a:lnTo>
                  <a:pt x="103065" y="1030646"/>
                </a:lnTo>
                <a:cubicBezTo>
                  <a:pt x="46144" y="1030646"/>
                  <a:pt x="0" y="984502"/>
                  <a:pt x="0" y="927581"/>
                </a:cubicBezTo>
                <a:lnTo>
                  <a:pt x="0" y="103065"/>
                </a:lnTo>
                <a:close/>
              </a:path>
            </a:pathLst>
          </a:custGeom>
          <a:solidFill>
            <a:srgbClr val="D6C1FF"/>
          </a:solidFill>
          <a:ln>
            <a:solidFill>
              <a:schemeClr val="tx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2240" tIns="142240" rIns="142240" bIns="419749" numCol="1" spcCol="1270" anchor="t" anchorCtr="0">
            <a:noAutofit/>
          </a:bodyPr>
          <a:lstStyle/>
          <a:p>
            <a:pPr marL="0" lvl="0" indent="0" algn="l" defTabSz="889000">
              <a:lnSpc>
                <a:spcPct val="90000"/>
              </a:lnSpc>
              <a:spcBef>
                <a:spcPct val="0"/>
              </a:spcBef>
              <a:spcAft>
                <a:spcPct val="35000"/>
              </a:spcAft>
              <a:buNone/>
            </a:pPr>
            <a:r>
              <a:rPr lang="en-US" sz="1800" b="1" kern="1200">
                <a:solidFill>
                  <a:schemeClr val="tx1"/>
                </a:solidFill>
              </a:rPr>
              <a:t>Subject Identification</a:t>
            </a:r>
          </a:p>
        </p:txBody>
      </p:sp>
    </p:spTree>
    <p:extLst>
      <p:ext uri="{BB962C8B-B14F-4D97-AF65-F5344CB8AC3E}">
        <p14:creationId xmlns:p14="http://schemas.microsoft.com/office/powerpoint/2010/main" val="19470653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a:xfrm>
            <a:off x="1625177" y="2209801"/>
            <a:ext cx="8423796" cy="2764335"/>
          </a:xfrm>
        </p:spPr>
        <p:txBody>
          <a:bodyPr rtlCol="0">
            <a:noAutofit/>
          </a:bodyPr>
          <a:lstStyle/>
          <a:p>
            <a:r>
              <a:rPr lang="en-US" b="1">
                <a:latin typeface="+mj-lt"/>
              </a:rPr>
              <a:t>USER ID MODEL EVALUATION</a:t>
            </a:r>
          </a:p>
        </p:txBody>
      </p:sp>
      <p:sp>
        <p:nvSpPr>
          <p:cNvPr id="5" name="CaixaDeTexto 4">
            <a:extLst>
              <a:ext uri="{FF2B5EF4-FFF2-40B4-BE49-F238E27FC236}">
                <a16:creationId xmlns:a16="http://schemas.microsoft.com/office/drawing/2014/main" id="{417A72C8-BB03-0474-5336-982926C3170E}"/>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6" name="CaixaDeTexto 5">
            <a:extLst>
              <a:ext uri="{FF2B5EF4-FFF2-40B4-BE49-F238E27FC236}">
                <a16:creationId xmlns:a16="http://schemas.microsoft.com/office/drawing/2014/main" id="{6BA7A127-8B31-4AFF-FEF8-EE85011076D3}"/>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16</a:t>
            </a:r>
          </a:p>
        </p:txBody>
      </p:sp>
    </p:spTree>
    <p:extLst>
      <p:ext uri="{BB962C8B-B14F-4D97-AF65-F5344CB8AC3E}">
        <p14:creationId xmlns:p14="http://schemas.microsoft.com/office/powerpoint/2010/main" val="10031124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r>
              <a:rPr lang="pt-PT" b="1" dirty="0">
                <a:solidFill>
                  <a:schemeClr val="tx1"/>
                </a:solidFill>
                <a:latin typeface="+mj-lt"/>
              </a:rPr>
              <a:t>Setup, Protocol and Participants</a:t>
            </a:r>
          </a:p>
        </p:txBody>
      </p:sp>
      <p:sp>
        <p:nvSpPr>
          <p:cNvPr id="6" name="CaixaDeTexto 5">
            <a:extLst>
              <a:ext uri="{FF2B5EF4-FFF2-40B4-BE49-F238E27FC236}">
                <a16:creationId xmlns:a16="http://schemas.microsoft.com/office/drawing/2014/main" id="{0EA28954-1417-5F60-9EAC-14184B5A0DEF}"/>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8" name="CaixaDeTexto 7">
            <a:extLst>
              <a:ext uri="{FF2B5EF4-FFF2-40B4-BE49-F238E27FC236}">
                <a16:creationId xmlns:a16="http://schemas.microsoft.com/office/drawing/2014/main" id="{95C43644-97BC-F7A2-DBB4-0BF23A19EA7F}"/>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17</a:t>
            </a:r>
          </a:p>
        </p:txBody>
      </p:sp>
      <p:sp>
        <p:nvSpPr>
          <p:cNvPr id="14" name="TextBox 7">
            <a:extLst>
              <a:ext uri="{FF2B5EF4-FFF2-40B4-BE49-F238E27FC236}">
                <a16:creationId xmlns:a16="http://schemas.microsoft.com/office/drawing/2014/main" id="{A7A96A5E-A4A5-5F7C-545C-80E9EA18ADAF}"/>
              </a:ext>
            </a:extLst>
          </p:cNvPr>
          <p:cNvSpPr txBox="1"/>
          <p:nvPr/>
        </p:nvSpPr>
        <p:spPr>
          <a:xfrm>
            <a:off x="950719" y="1997839"/>
            <a:ext cx="5380633" cy="3693319"/>
          </a:xfrm>
          <a:prstGeom prst="rect">
            <a:avLst/>
          </a:prstGeom>
          <a:solidFill>
            <a:srgbClr val="D7E68A"/>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00000"/>
              </a:lnSpc>
            </a:pPr>
            <a:r>
              <a:rPr lang="en-US" sz="1800">
                <a:solidFill>
                  <a:schemeClr val="tx1"/>
                </a:solidFill>
                <a:latin typeface="+mn-lt"/>
                <a:ea typeface="Calibri"/>
                <a:cs typeface="Calibri"/>
              </a:rPr>
              <a:t>Wanting to understand what the radar is capable of.</a:t>
            </a:r>
          </a:p>
          <a:p>
            <a:pPr>
              <a:lnSpc>
                <a:spcPct val="100000"/>
              </a:lnSpc>
            </a:pPr>
            <a:endParaRPr lang="en-US" sz="1800" b="1">
              <a:solidFill>
                <a:schemeClr val="tx1"/>
              </a:solidFill>
              <a:latin typeface="+mn-lt"/>
              <a:ea typeface="Calibri"/>
              <a:cs typeface="Calibri"/>
            </a:endParaRPr>
          </a:p>
          <a:p>
            <a:pPr>
              <a:lnSpc>
                <a:spcPct val="100000"/>
              </a:lnSpc>
            </a:pPr>
            <a:r>
              <a:rPr lang="en-US" sz="1800" b="1">
                <a:solidFill>
                  <a:schemeClr val="tx1"/>
                </a:solidFill>
                <a:latin typeface="+mn-lt"/>
                <a:ea typeface="Calibri"/>
                <a:cs typeface="Calibri"/>
              </a:rPr>
              <a:t>Participants:</a:t>
            </a:r>
            <a:endParaRPr lang="en-US" sz="1800">
              <a:solidFill>
                <a:schemeClr val="tx1"/>
              </a:solidFill>
            </a:endParaRPr>
          </a:p>
          <a:p>
            <a:pPr marL="400050" indent="-285750">
              <a:buFont typeface="Arial" panose="02070309020205020404" pitchFamily="49" charset="0"/>
              <a:buChar char="•"/>
            </a:pPr>
            <a:r>
              <a:rPr lang="en-US" sz="1800" b="1">
                <a:solidFill>
                  <a:schemeClr val="tx1"/>
                </a:solidFill>
                <a:latin typeface="+mn-lt"/>
                <a:ea typeface="Calibri"/>
                <a:cs typeface="Calibri"/>
              </a:rPr>
              <a:t>Seven male subjects </a:t>
            </a:r>
            <a:r>
              <a:rPr lang="en-US" sz="1800">
                <a:solidFill>
                  <a:schemeClr val="tx1"/>
                </a:solidFill>
                <a:latin typeface="+mn-lt"/>
                <a:ea typeface="Calibri"/>
                <a:cs typeface="Calibri"/>
              </a:rPr>
              <a:t>were involved in the study aged between </a:t>
            </a:r>
            <a:r>
              <a:rPr lang="en-US" sz="1800" b="1">
                <a:solidFill>
                  <a:schemeClr val="tx1"/>
                </a:solidFill>
                <a:latin typeface="+mn-lt"/>
                <a:ea typeface="Calibri"/>
                <a:cs typeface="Calibri"/>
              </a:rPr>
              <a:t>20 and 21 years</a:t>
            </a:r>
            <a:r>
              <a:rPr lang="en-US" sz="1800">
                <a:solidFill>
                  <a:schemeClr val="tx1"/>
                </a:solidFill>
                <a:latin typeface="+mn-lt"/>
                <a:ea typeface="Calibri"/>
                <a:cs typeface="Calibri"/>
              </a:rPr>
              <a:t>.</a:t>
            </a:r>
          </a:p>
          <a:p>
            <a:endParaRPr lang="en-US" sz="1800" b="1">
              <a:solidFill>
                <a:schemeClr val="tx1"/>
              </a:solidFill>
              <a:latin typeface="+mn-lt"/>
              <a:ea typeface="Calibri"/>
              <a:cs typeface="Calibri"/>
            </a:endParaRPr>
          </a:p>
          <a:p>
            <a:r>
              <a:rPr lang="en-US" sz="1800" b="1">
                <a:solidFill>
                  <a:schemeClr val="tx1"/>
                </a:solidFill>
                <a:latin typeface="+mn-lt"/>
                <a:ea typeface="Calibri"/>
                <a:cs typeface="Calibri"/>
              </a:rPr>
              <a:t>Protocol: </a:t>
            </a:r>
            <a:endParaRPr lang="en-US" sz="1800">
              <a:solidFill>
                <a:schemeClr val="tx1"/>
              </a:solidFill>
            </a:endParaRPr>
          </a:p>
          <a:p>
            <a:pPr marL="400050" indent="-285750">
              <a:buFont typeface="Arial" panose="02070309020205020404" pitchFamily="49" charset="0"/>
              <a:buChar char="•"/>
            </a:pPr>
            <a:r>
              <a:rPr lang="en-US" sz="1800" b="1">
                <a:solidFill>
                  <a:schemeClr val="tx1"/>
                </a:solidFill>
                <a:latin typeface="+mn-lt"/>
                <a:ea typeface="Calibri"/>
                <a:cs typeface="Calibri"/>
              </a:rPr>
              <a:t>Three distinct trajectories</a:t>
            </a:r>
            <a:r>
              <a:rPr lang="en-US" sz="1800">
                <a:solidFill>
                  <a:schemeClr val="tx1"/>
                </a:solidFill>
                <a:latin typeface="+mn-lt"/>
                <a:ea typeface="Calibri"/>
                <a:cs typeface="Calibri"/>
              </a:rPr>
              <a:t>, each aligned with the </a:t>
            </a:r>
            <a:r>
              <a:rPr lang="en-US" sz="1800" b="1">
                <a:solidFill>
                  <a:schemeClr val="tx1"/>
                </a:solidFill>
                <a:latin typeface="+mn-lt"/>
                <a:ea typeface="Calibri"/>
                <a:cs typeface="Calibri"/>
              </a:rPr>
              <a:t>radar orientation</a:t>
            </a:r>
            <a:r>
              <a:rPr lang="en-US" sz="1800">
                <a:solidFill>
                  <a:schemeClr val="tx1"/>
                </a:solidFill>
                <a:latin typeface="+mn-lt"/>
                <a:ea typeface="Calibri"/>
                <a:cs typeface="Calibri"/>
              </a:rPr>
              <a:t>:</a:t>
            </a:r>
          </a:p>
          <a:p>
            <a:pPr marL="742950" lvl="1" indent="-285750">
              <a:buFont typeface="Courier New" panose="05000000000000000000" pitchFamily="2" charset="2"/>
              <a:buChar char="o"/>
            </a:pPr>
            <a:r>
              <a:rPr lang="pt-PT" sz="1800" b="1">
                <a:solidFill>
                  <a:schemeClr val="tx1"/>
                </a:solidFill>
                <a:latin typeface="+mn-lt"/>
                <a:ea typeface="Calibri"/>
                <a:cs typeface="Calibri"/>
              </a:rPr>
              <a:t>Parallel </a:t>
            </a:r>
            <a:endParaRPr lang="en-US" sz="1800" b="1">
              <a:solidFill>
                <a:schemeClr val="tx1"/>
              </a:solidFill>
              <a:latin typeface="+mn-lt"/>
              <a:ea typeface="Calibri"/>
              <a:cs typeface="Calibri"/>
            </a:endParaRPr>
          </a:p>
          <a:p>
            <a:pPr marL="742950" lvl="1" indent="-285750">
              <a:lnSpc>
                <a:spcPct val="100000"/>
              </a:lnSpc>
              <a:buFont typeface="Courier New" panose="05000000000000000000" pitchFamily="2" charset="2"/>
              <a:buChar char="o"/>
            </a:pPr>
            <a:r>
              <a:rPr lang="en-US" sz="1800" b="1">
                <a:solidFill>
                  <a:schemeClr val="tx1"/>
                </a:solidFill>
                <a:latin typeface="+mn-lt"/>
                <a:ea typeface="Calibri"/>
                <a:cs typeface="Calibri"/>
              </a:rPr>
              <a:t>Mixed</a:t>
            </a:r>
            <a:r>
              <a:rPr lang="en-US" sz="1800">
                <a:solidFill>
                  <a:schemeClr val="tx1"/>
                </a:solidFill>
                <a:latin typeface="+mn-lt"/>
                <a:ea typeface="Calibri"/>
                <a:cs typeface="Calibri"/>
              </a:rPr>
              <a:t> (Perpendicular, diagonal &amp; parallel)</a:t>
            </a:r>
          </a:p>
          <a:p>
            <a:pPr marL="742950" lvl="1" indent="-285750">
              <a:buFont typeface="Courier New" panose="05000000000000000000" pitchFamily="2" charset="2"/>
              <a:buChar char="o"/>
            </a:pPr>
            <a:r>
              <a:rPr lang="pt-PT" sz="1800" b="1">
                <a:solidFill>
                  <a:schemeClr val="tx1"/>
                </a:solidFill>
                <a:latin typeface="+mn-lt"/>
                <a:ea typeface="Calibri"/>
                <a:cs typeface="Calibri"/>
              </a:rPr>
              <a:t>Perpendicular </a:t>
            </a:r>
            <a:endParaRPr lang="en-US" sz="1800" b="1">
              <a:solidFill>
                <a:schemeClr val="tx1"/>
              </a:solidFill>
              <a:latin typeface="+mn-lt"/>
              <a:ea typeface="Calibri"/>
              <a:cs typeface="Calibri"/>
            </a:endParaRPr>
          </a:p>
        </p:txBody>
      </p:sp>
      <p:pic>
        <p:nvPicPr>
          <p:cNvPr id="4" name="Imagem 3">
            <a:extLst>
              <a:ext uri="{FF2B5EF4-FFF2-40B4-BE49-F238E27FC236}">
                <a16:creationId xmlns:a16="http://schemas.microsoft.com/office/drawing/2014/main" id="{0AA02A1C-36BB-1E0C-B88F-48FB6252E7AE}"/>
              </a:ext>
            </a:extLst>
          </p:cNvPr>
          <p:cNvPicPr>
            <a:picLocks noChangeAspect="1"/>
          </p:cNvPicPr>
          <p:nvPr/>
        </p:nvPicPr>
        <p:blipFill>
          <a:blip r:embed="rId4"/>
          <a:stretch>
            <a:fillRect/>
          </a:stretch>
        </p:blipFill>
        <p:spPr>
          <a:xfrm>
            <a:off x="7373577" y="3373651"/>
            <a:ext cx="3851541" cy="3481931"/>
          </a:xfrm>
          <a:prstGeom prst="rect">
            <a:avLst/>
          </a:prstGeom>
        </p:spPr>
      </p:pic>
      <p:pic>
        <p:nvPicPr>
          <p:cNvPr id="5" name="Imagem 4" descr="Uma imagem com diagrama, file, texto, Gráfico&#10;&#10;Descrição gerada automaticamente">
            <a:extLst>
              <a:ext uri="{FF2B5EF4-FFF2-40B4-BE49-F238E27FC236}">
                <a16:creationId xmlns:a16="http://schemas.microsoft.com/office/drawing/2014/main" id="{894B91CD-6EA0-AF95-9F72-A27716504E94}"/>
              </a:ext>
            </a:extLst>
          </p:cNvPr>
          <p:cNvPicPr>
            <a:picLocks noChangeAspect="1"/>
          </p:cNvPicPr>
          <p:nvPr/>
        </p:nvPicPr>
        <p:blipFill>
          <a:blip r:embed="rId5"/>
          <a:stretch>
            <a:fillRect/>
          </a:stretch>
        </p:blipFill>
        <p:spPr>
          <a:xfrm>
            <a:off x="7369299" y="0"/>
            <a:ext cx="3863476" cy="3486534"/>
          </a:xfrm>
          <a:prstGeom prst="rect">
            <a:avLst/>
          </a:prstGeom>
        </p:spPr>
      </p:pic>
    </p:spTree>
    <p:extLst>
      <p:ext uri="{BB962C8B-B14F-4D97-AF65-F5344CB8AC3E}">
        <p14:creationId xmlns:p14="http://schemas.microsoft.com/office/powerpoint/2010/main" val="33747755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r>
              <a:rPr lang="pt-PT" b="1" dirty="0">
                <a:solidFill>
                  <a:schemeClr val="tx1"/>
                </a:solidFill>
                <a:latin typeface="+mj-lt"/>
              </a:rPr>
              <a:t>Setup, Protocol and Participants</a:t>
            </a:r>
            <a:endParaRPr lang="en-US" b="1" dirty="0">
              <a:solidFill>
                <a:schemeClr val="tx1"/>
              </a:solidFill>
              <a:latin typeface="+mj-lt"/>
            </a:endParaRPr>
          </a:p>
        </p:txBody>
      </p:sp>
      <p:sp>
        <p:nvSpPr>
          <p:cNvPr id="6" name="CaixaDeTexto 5">
            <a:extLst>
              <a:ext uri="{FF2B5EF4-FFF2-40B4-BE49-F238E27FC236}">
                <a16:creationId xmlns:a16="http://schemas.microsoft.com/office/drawing/2014/main" id="{0EA28954-1417-5F60-9EAC-14184B5A0DEF}"/>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8" name="CaixaDeTexto 7">
            <a:extLst>
              <a:ext uri="{FF2B5EF4-FFF2-40B4-BE49-F238E27FC236}">
                <a16:creationId xmlns:a16="http://schemas.microsoft.com/office/drawing/2014/main" id="{95C43644-97BC-F7A2-DBB4-0BF23A19EA7F}"/>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18</a:t>
            </a:r>
          </a:p>
        </p:txBody>
      </p:sp>
      <p:sp>
        <p:nvSpPr>
          <p:cNvPr id="14" name="TextBox 7">
            <a:extLst>
              <a:ext uri="{FF2B5EF4-FFF2-40B4-BE49-F238E27FC236}">
                <a16:creationId xmlns:a16="http://schemas.microsoft.com/office/drawing/2014/main" id="{A7A96A5E-A4A5-5F7C-545C-80E9EA18ADAF}"/>
              </a:ext>
            </a:extLst>
          </p:cNvPr>
          <p:cNvSpPr txBox="1"/>
          <p:nvPr/>
        </p:nvSpPr>
        <p:spPr>
          <a:xfrm>
            <a:off x="950719" y="1997839"/>
            <a:ext cx="5380633" cy="3416320"/>
          </a:xfrm>
          <a:prstGeom prst="rect">
            <a:avLst/>
          </a:prstGeom>
          <a:solidFill>
            <a:srgbClr val="B3EBFF"/>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00000"/>
              </a:lnSpc>
            </a:pPr>
            <a:r>
              <a:rPr lang="en-US" sz="1800">
                <a:solidFill>
                  <a:schemeClr val="tx1"/>
                </a:solidFill>
                <a:latin typeface="+mn-lt"/>
                <a:ea typeface="Calibri"/>
                <a:cs typeface="Calibri"/>
              </a:rPr>
              <a:t>We needed a lot of data to have something viable, so we simplified.</a:t>
            </a:r>
          </a:p>
          <a:p>
            <a:pPr>
              <a:lnSpc>
                <a:spcPct val="100000"/>
              </a:lnSpc>
            </a:pPr>
            <a:endParaRPr lang="en-US" sz="1800" b="1">
              <a:solidFill>
                <a:schemeClr val="tx1"/>
              </a:solidFill>
              <a:latin typeface="+mn-lt"/>
              <a:ea typeface="Calibri"/>
              <a:cs typeface="Calibri"/>
            </a:endParaRPr>
          </a:p>
          <a:p>
            <a:pPr>
              <a:lnSpc>
                <a:spcPct val="100000"/>
              </a:lnSpc>
            </a:pPr>
            <a:r>
              <a:rPr lang="en-US" sz="1800" b="1">
                <a:solidFill>
                  <a:schemeClr val="tx1"/>
                </a:solidFill>
                <a:latin typeface="+mn-lt"/>
                <a:ea typeface="Calibri"/>
                <a:cs typeface="Calibri"/>
              </a:rPr>
              <a:t>Participants:</a:t>
            </a:r>
            <a:endParaRPr lang="en-US"/>
          </a:p>
          <a:p>
            <a:pPr marL="400050" indent="-285750">
              <a:buFont typeface="Arial" panose="02070309020205020404" pitchFamily="49" charset="0"/>
              <a:buChar char="•"/>
            </a:pPr>
            <a:r>
              <a:rPr lang="en-US" sz="1800" b="1">
                <a:solidFill>
                  <a:schemeClr val="tx1"/>
                </a:solidFill>
                <a:latin typeface="+mn-lt"/>
                <a:ea typeface="Calibri"/>
                <a:cs typeface="Calibri"/>
              </a:rPr>
              <a:t>Two male subjects </a:t>
            </a:r>
            <a:r>
              <a:rPr lang="en-US" sz="1800">
                <a:solidFill>
                  <a:schemeClr val="tx1"/>
                </a:solidFill>
                <a:latin typeface="+mn-lt"/>
                <a:ea typeface="Calibri"/>
                <a:cs typeface="Calibri"/>
              </a:rPr>
              <a:t>were involved in the study aged </a:t>
            </a:r>
            <a:r>
              <a:rPr lang="en-US" sz="1800" b="1">
                <a:solidFill>
                  <a:schemeClr val="tx1"/>
                </a:solidFill>
                <a:latin typeface="+mn-lt"/>
                <a:ea typeface="Calibri"/>
                <a:cs typeface="Calibri"/>
              </a:rPr>
              <a:t>20 and 21 years</a:t>
            </a:r>
            <a:r>
              <a:rPr lang="en-US" sz="1800">
                <a:solidFill>
                  <a:schemeClr val="tx1"/>
                </a:solidFill>
                <a:latin typeface="+mn-lt"/>
                <a:ea typeface="Calibri"/>
                <a:cs typeface="Calibri"/>
              </a:rPr>
              <a:t>.</a:t>
            </a:r>
          </a:p>
          <a:p>
            <a:endParaRPr lang="en-US" sz="1800" b="1">
              <a:solidFill>
                <a:schemeClr val="tx1"/>
              </a:solidFill>
              <a:latin typeface="+mn-lt"/>
              <a:ea typeface="Calibri"/>
              <a:cs typeface="Calibri"/>
            </a:endParaRPr>
          </a:p>
          <a:p>
            <a:r>
              <a:rPr lang="en-US" sz="1800" b="1">
                <a:solidFill>
                  <a:schemeClr val="tx1"/>
                </a:solidFill>
                <a:latin typeface="+mn-lt"/>
                <a:ea typeface="Calibri"/>
                <a:cs typeface="Calibri"/>
              </a:rPr>
              <a:t>Protocol: </a:t>
            </a:r>
            <a:endParaRPr lang="en-US">
              <a:solidFill>
                <a:schemeClr val="tx1"/>
              </a:solidFill>
            </a:endParaRPr>
          </a:p>
          <a:p>
            <a:pPr marL="400050" indent="-285750">
              <a:buFont typeface="Arial" panose="02070309020205020404" pitchFamily="49" charset="0"/>
              <a:buChar char="•"/>
            </a:pPr>
            <a:r>
              <a:rPr lang="en-US" sz="1800" b="1">
                <a:solidFill>
                  <a:schemeClr val="tx1"/>
                </a:solidFill>
                <a:latin typeface="+mn-lt"/>
                <a:ea typeface="Calibri"/>
                <a:cs typeface="Calibri"/>
              </a:rPr>
              <a:t>One  trajectory</a:t>
            </a:r>
            <a:r>
              <a:rPr lang="en-US" sz="1800">
                <a:solidFill>
                  <a:schemeClr val="tx1"/>
                </a:solidFill>
                <a:latin typeface="+mn-lt"/>
                <a:ea typeface="Calibri"/>
                <a:cs typeface="Calibri"/>
              </a:rPr>
              <a:t>, aligned with the </a:t>
            </a:r>
            <a:r>
              <a:rPr lang="en-US" sz="1800" b="1">
                <a:solidFill>
                  <a:schemeClr val="tx1"/>
                </a:solidFill>
                <a:latin typeface="+mn-lt"/>
                <a:ea typeface="Calibri"/>
                <a:cs typeface="Calibri"/>
              </a:rPr>
              <a:t>radar orientation</a:t>
            </a:r>
            <a:r>
              <a:rPr lang="en-US" sz="1800">
                <a:solidFill>
                  <a:schemeClr val="tx1"/>
                </a:solidFill>
                <a:latin typeface="+mn-lt"/>
                <a:ea typeface="Calibri"/>
                <a:cs typeface="Calibri"/>
              </a:rPr>
              <a:t>:</a:t>
            </a:r>
          </a:p>
          <a:p>
            <a:pPr marL="742950" lvl="1" indent="-285750">
              <a:buFont typeface="Courier New" panose="05000000000000000000" pitchFamily="2" charset="2"/>
              <a:buChar char="o"/>
            </a:pPr>
            <a:r>
              <a:rPr lang="en-US" sz="1800" b="1">
                <a:solidFill>
                  <a:schemeClr val="tx1"/>
                </a:solidFill>
                <a:latin typeface="+mn-lt"/>
                <a:ea typeface="Calibri"/>
                <a:cs typeface="Calibri"/>
              </a:rPr>
              <a:t>Parallel </a:t>
            </a:r>
            <a:r>
              <a:rPr lang="en-US" sz="1800">
                <a:solidFill>
                  <a:schemeClr val="tx1"/>
                </a:solidFill>
                <a:latin typeface="+mn-lt"/>
                <a:ea typeface="Calibri"/>
                <a:cs typeface="Calibri"/>
              </a:rPr>
              <a:t>(towards the radar and moving away from the radar)</a:t>
            </a:r>
          </a:p>
        </p:txBody>
      </p:sp>
      <p:pic>
        <p:nvPicPr>
          <p:cNvPr id="3" name="Imagem 2" descr="Uma imagem com diagrama, file, texto, Gráfico&#10;&#10;Descrição gerada automaticamente">
            <a:extLst>
              <a:ext uri="{FF2B5EF4-FFF2-40B4-BE49-F238E27FC236}">
                <a16:creationId xmlns:a16="http://schemas.microsoft.com/office/drawing/2014/main" id="{9130666B-E341-87D5-4D49-55204FD78D7C}"/>
              </a:ext>
            </a:extLst>
          </p:cNvPr>
          <p:cNvPicPr>
            <a:picLocks noChangeAspect="1"/>
          </p:cNvPicPr>
          <p:nvPr/>
        </p:nvPicPr>
        <p:blipFill>
          <a:blip r:embed="rId3"/>
          <a:stretch>
            <a:fillRect/>
          </a:stretch>
        </p:blipFill>
        <p:spPr>
          <a:xfrm>
            <a:off x="7369299" y="0"/>
            <a:ext cx="3863476" cy="3486534"/>
          </a:xfrm>
          <a:prstGeom prst="rect">
            <a:avLst/>
          </a:prstGeom>
        </p:spPr>
      </p:pic>
      <p:pic>
        <p:nvPicPr>
          <p:cNvPr id="2" name="Imagem 1" descr="Uma imagem com diagrama, file, captura de ecrã, Gráfico&#10;&#10;Descrição gerada automaticamente">
            <a:extLst>
              <a:ext uri="{FF2B5EF4-FFF2-40B4-BE49-F238E27FC236}">
                <a16:creationId xmlns:a16="http://schemas.microsoft.com/office/drawing/2014/main" id="{9E8EAA3C-6166-0B41-4A52-F0365DC52834}"/>
              </a:ext>
            </a:extLst>
          </p:cNvPr>
          <p:cNvPicPr>
            <a:picLocks noChangeAspect="1"/>
          </p:cNvPicPr>
          <p:nvPr/>
        </p:nvPicPr>
        <p:blipFill>
          <a:blip r:embed="rId4"/>
          <a:stretch>
            <a:fillRect/>
          </a:stretch>
        </p:blipFill>
        <p:spPr>
          <a:xfrm>
            <a:off x="7380798" y="3452013"/>
            <a:ext cx="3851978" cy="3405987"/>
          </a:xfrm>
          <a:prstGeom prst="rect">
            <a:avLst/>
          </a:prstGeom>
        </p:spPr>
      </p:pic>
    </p:spTree>
    <p:extLst>
      <p:ext uri="{BB962C8B-B14F-4D97-AF65-F5344CB8AC3E}">
        <p14:creationId xmlns:p14="http://schemas.microsoft.com/office/powerpoint/2010/main" val="7365907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r>
              <a:rPr lang="pt-PT" err="1">
                <a:solidFill>
                  <a:schemeClr val="tx1"/>
                </a:solidFill>
                <a:latin typeface="+mj-lt"/>
              </a:rPr>
              <a:t>First</a:t>
            </a:r>
            <a:r>
              <a:rPr lang="pt-PT">
                <a:solidFill>
                  <a:schemeClr val="tx1"/>
                </a:solidFill>
                <a:latin typeface="+mj-lt"/>
              </a:rPr>
              <a:t> Evaluation</a:t>
            </a:r>
            <a:endParaRPr lang="pt-PT">
              <a:solidFill>
                <a:schemeClr val="tx1"/>
              </a:solidFill>
              <a:latin typeface="+mj-lt"/>
              <a:ea typeface="Calibri"/>
              <a:cs typeface="Calibri"/>
            </a:endParaRPr>
          </a:p>
        </p:txBody>
      </p:sp>
      <p:sp>
        <p:nvSpPr>
          <p:cNvPr id="3" name="Marcador de Posição de Conteúdo 2">
            <a:extLst>
              <a:ext uri="{FF2B5EF4-FFF2-40B4-BE49-F238E27FC236}">
                <a16:creationId xmlns:a16="http://schemas.microsoft.com/office/drawing/2014/main" id="{3EEA710D-FC88-F4DB-4F21-1B84B2B35D4F}"/>
              </a:ext>
            </a:extLst>
          </p:cNvPr>
          <p:cNvSpPr>
            <a:spLocks noGrp="1"/>
          </p:cNvSpPr>
          <p:nvPr>
            <p:ph idx="1"/>
          </p:nvPr>
        </p:nvSpPr>
        <p:spPr>
          <a:xfrm>
            <a:off x="7538777" y="2474444"/>
            <a:ext cx="5527380" cy="2253055"/>
          </a:xfrm>
        </p:spPr>
        <p:txBody>
          <a:bodyPr vert="horz" lIns="121899" tIns="60949" rIns="121899" bIns="60949" rtlCol="0" anchor="t">
            <a:normAutofit/>
          </a:bodyPr>
          <a:lstStyle/>
          <a:p>
            <a:pPr marL="304165" indent="-304165" algn="just"/>
            <a:endParaRPr lang="en-US">
              <a:solidFill>
                <a:schemeClr val="tx1"/>
              </a:solidFill>
              <a:latin typeface="Söhne"/>
              <a:cs typeface="Calibri"/>
            </a:endParaRPr>
          </a:p>
          <a:p>
            <a:pPr marL="304165" indent="-304165" algn="just"/>
            <a:r>
              <a:rPr lang="en-US" err="1">
                <a:solidFill>
                  <a:schemeClr val="tx1"/>
                </a:solidFill>
                <a:latin typeface="Söhne"/>
                <a:ea typeface="Calibri"/>
                <a:cs typeface="Calibri"/>
              </a:rPr>
              <a:t>Imagem</a:t>
            </a:r>
            <a:r>
              <a:rPr lang="en-US">
                <a:solidFill>
                  <a:schemeClr val="tx1"/>
                </a:solidFill>
                <a:latin typeface="Söhne"/>
                <a:ea typeface="Calibri"/>
                <a:cs typeface="Calibri"/>
              </a:rPr>
              <a:t> com a </a:t>
            </a:r>
            <a:r>
              <a:rPr lang="en-US" err="1">
                <a:solidFill>
                  <a:schemeClr val="tx1"/>
                </a:solidFill>
                <a:latin typeface="Söhne"/>
                <a:ea typeface="Calibri"/>
                <a:cs typeface="Calibri"/>
              </a:rPr>
              <a:t>trajetoria</a:t>
            </a:r>
            <a:endParaRPr lang="en-US">
              <a:solidFill>
                <a:schemeClr val="tx1"/>
              </a:solidFill>
              <a:latin typeface="Söhne"/>
              <a:ea typeface="Calibri"/>
              <a:cs typeface="Calibri"/>
            </a:endParaRPr>
          </a:p>
          <a:p>
            <a:pPr marL="304165" indent="-304165" algn="just"/>
            <a:r>
              <a:rPr lang="en-US" err="1">
                <a:solidFill>
                  <a:schemeClr val="tx1"/>
                </a:solidFill>
                <a:latin typeface="Söhne"/>
                <a:ea typeface="Calibri"/>
                <a:cs typeface="Calibri"/>
              </a:rPr>
              <a:t>Imagem</a:t>
            </a:r>
            <a:r>
              <a:rPr lang="en-US">
                <a:solidFill>
                  <a:schemeClr val="tx1"/>
                </a:solidFill>
                <a:latin typeface="Söhne"/>
                <a:ea typeface="Calibri"/>
                <a:cs typeface="Calibri"/>
              </a:rPr>
              <a:t> com greyscale image</a:t>
            </a:r>
          </a:p>
          <a:p>
            <a:pPr marL="304165" indent="-304165" algn="just"/>
            <a:r>
              <a:rPr lang="en-US" err="1">
                <a:solidFill>
                  <a:schemeClr val="tx1"/>
                </a:solidFill>
                <a:latin typeface="Söhne"/>
                <a:ea typeface="Calibri"/>
                <a:cs typeface="Calibri"/>
              </a:rPr>
              <a:t>Imagem</a:t>
            </a:r>
            <a:r>
              <a:rPr lang="en-US">
                <a:solidFill>
                  <a:schemeClr val="tx1"/>
                </a:solidFill>
                <a:latin typeface="Söhne"/>
                <a:ea typeface="Calibri"/>
                <a:cs typeface="Calibri"/>
              </a:rPr>
              <a:t> dos </a:t>
            </a:r>
            <a:r>
              <a:rPr lang="en-US" err="1">
                <a:solidFill>
                  <a:schemeClr val="tx1"/>
                </a:solidFill>
                <a:latin typeface="Söhne"/>
                <a:ea typeface="Calibri"/>
                <a:cs typeface="Calibri"/>
              </a:rPr>
              <a:t>resultados</a:t>
            </a:r>
            <a:r>
              <a:rPr lang="en-US">
                <a:solidFill>
                  <a:schemeClr val="tx1"/>
                </a:solidFill>
                <a:latin typeface="Söhne"/>
                <a:ea typeface="Calibri"/>
                <a:cs typeface="Calibri"/>
              </a:rPr>
              <a:t> do Sérgio</a:t>
            </a:r>
          </a:p>
        </p:txBody>
      </p:sp>
      <p:sp>
        <p:nvSpPr>
          <p:cNvPr id="2" name="TextBox 1">
            <a:extLst>
              <a:ext uri="{FF2B5EF4-FFF2-40B4-BE49-F238E27FC236}">
                <a16:creationId xmlns:a16="http://schemas.microsoft.com/office/drawing/2014/main" id="{8DA360DA-56E1-A8FA-E602-C7EEBC472AF5}"/>
              </a:ext>
            </a:extLst>
          </p:cNvPr>
          <p:cNvSpPr txBox="1"/>
          <p:nvPr/>
        </p:nvSpPr>
        <p:spPr>
          <a:xfrm>
            <a:off x="950719" y="2439720"/>
            <a:ext cx="5143693"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chemeClr val="tx1"/>
                </a:solidFill>
                <a:latin typeface="+mn-lt"/>
                <a:ea typeface="Calibri"/>
                <a:cs typeface="Calibri"/>
              </a:rPr>
              <a:t>Pros:</a:t>
            </a:r>
          </a:p>
          <a:p>
            <a:pPr marL="285750" indent="-285750">
              <a:buFont typeface="Arial" panose="020B0604020202020204" pitchFamily="34" charset="0"/>
              <a:buChar char="•"/>
            </a:pPr>
            <a:r>
              <a:rPr lang="en-US" sz="1800">
                <a:solidFill>
                  <a:schemeClr val="tx1"/>
                </a:solidFill>
                <a:latin typeface="+mn-lt"/>
                <a:ea typeface="Calibri"/>
                <a:cs typeface="Calibri"/>
              </a:rPr>
              <a:t>Cross-sectional view of the target object, aiding in spatial understanding, enhancing target discrimination, and reducing Doppler effects.</a:t>
            </a:r>
            <a:endParaRPr lang="en-US" sz="1800">
              <a:solidFill>
                <a:schemeClr val="tx1"/>
              </a:solidFill>
              <a:latin typeface="+mn-lt"/>
            </a:endParaRPr>
          </a:p>
          <a:p>
            <a:endParaRPr lang="en-US" sz="1800">
              <a:solidFill>
                <a:schemeClr val="tx1"/>
              </a:solidFill>
              <a:latin typeface="+mn-lt"/>
              <a:ea typeface="Calibri"/>
              <a:cs typeface="Calibri"/>
            </a:endParaRPr>
          </a:p>
          <a:p>
            <a:r>
              <a:rPr lang="en-US" sz="1800">
                <a:solidFill>
                  <a:schemeClr val="tx1"/>
                </a:solidFill>
                <a:latin typeface="+mn-lt"/>
                <a:ea typeface="Calibri"/>
                <a:cs typeface="Calibri"/>
              </a:rPr>
              <a:t>Cons: </a:t>
            </a:r>
          </a:p>
          <a:p>
            <a:pPr marL="285750" indent="-285750">
              <a:buClr>
                <a:schemeClr val="tx1"/>
              </a:buClr>
              <a:buFont typeface="Arial" panose="020B0604020202020204" pitchFamily="34" charset="0"/>
              <a:buChar char="•"/>
            </a:pPr>
            <a:r>
              <a:rPr lang="en-US" sz="1800">
                <a:solidFill>
                  <a:schemeClr val="tx1"/>
                </a:solidFill>
                <a:latin typeface="+mn-lt"/>
                <a:ea typeface="Calibri"/>
                <a:cs typeface="Calibri"/>
              </a:rPr>
              <a:t>Involves reduced coverage area and limited depth perception.</a:t>
            </a:r>
            <a:endParaRPr lang="en-US">
              <a:solidFill>
                <a:schemeClr val="tx1"/>
              </a:solidFill>
              <a:latin typeface="+mn-lt"/>
            </a:endParaRPr>
          </a:p>
        </p:txBody>
      </p:sp>
      <p:sp>
        <p:nvSpPr>
          <p:cNvPr id="6" name="CaixaDeTexto 5">
            <a:extLst>
              <a:ext uri="{FF2B5EF4-FFF2-40B4-BE49-F238E27FC236}">
                <a16:creationId xmlns:a16="http://schemas.microsoft.com/office/drawing/2014/main" id="{FA4DC0D6-9249-754F-3CAC-D15B4BE3B3DF}"/>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8" name="CaixaDeTexto 7">
            <a:extLst>
              <a:ext uri="{FF2B5EF4-FFF2-40B4-BE49-F238E27FC236}">
                <a16:creationId xmlns:a16="http://schemas.microsoft.com/office/drawing/2014/main" id="{665AA366-E4A8-A19E-235E-3F6914ADD2DA}"/>
              </a:ext>
            </a:extLst>
          </p:cNvPr>
          <p:cNvSpPr txBox="1"/>
          <p:nvPr/>
        </p:nvSpPr>
        <p:spPr>
          <a:xfrm>
            <a:off x="11644191" y="6305191"/>
            <a:ext cx="527709" cy="461665"/>
          </a:xfrm>
          <a:prstGeom prst="rect">
            <a:avLst/>
          </a:prstGeom>
          <a:noFill/>
        </p:spPr>
        <p:txBody>
          <a:bodyPr wrap="none" rtlCol="0">
            <a:spAutoFit/>
          </a:bodyPr>
          <a:lstStyle/>
          <a:p>
            <a:r>
              <a:rPr lang="pt-PT"/>
              <a:t>17</a:t>
            </a:r>
          </a:p>
        </p:txBody>
      </p:sp>
    </p:spTree>
    <p:extLst>
      <p:ext uri="{BB962C8B-B14F-4D97-AF65-F5344CB8AC3E}">
        <p14:creationId xmlns:p14="http://schemas.microsoft.com/office/powerpoint/2010/main" val="35955259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380C2FB6-475E-45AC-98C1-5A62859B2563}"/>
              </a:ext>
            </a:extLst>
          </p:cNvPr>
          <p:cNvSpPr>
            <a:spLocks noGrp="1"/>
          </p:cNvSpPr>
          <p:nvPr>
            <p:ph type="title"/>
          </p:nvPr>
        </p:nvSpPr>
        <p:spPr/>
        <p:txBody>
          <a:bodyPr/>
          <a:lstStyle/>
          <a:p>
            <a:r>
              <a:rPr lang="en-US" b="1">
                <a:solidFill>
                  <a:schemeClr val="tx1"/>
                </a:solidFill>
                <a:latin typeface="+mj-lt"/>
              </a:rPr>
              <a:t>Presentation</a:t>
            </a:r>
            <a:r>
              <a:rPr lang="pt-pt" b="1">
                <a:solidFill>
                  <a:schemeClr val="tx1"/>
                </a:solidFill>
                <a:latin typeface="+mj-lt"/>
              </a:rPr>
              <a:t> Outline</a:t>
            </a:r>
            <a:endParaRPr lang="pt-PT">
              <a:solidFill>
                <a:schemeClr val="tx1"/>
              </a:solidFill>
              <a:latin typeface="+mj-lt"/>
            </a:endParaRPr>
          </a:p>
        </p:txBody>
      </p:sp>
      <p:sp>
        <p:nvSpPr>
          <p:cNvPr id="10" name="Marcador de Posição de Conteúdo 2">
            <a:extLst>
              <a:ext uri="{FF2B5EF4-FFF2-40B4-BE49-F238E27FC236}">
                <a16:creationId xmlns:a16="http://schemas.microsoft.com/office/drawing/2014/main" id="{834B10FC-36F8-BC83-504F-B372D6701F3A}"/>
              </a:ext>
            </a:extLst>
          </p:cNvPr>
          <p:cNvSpPr>
            <a:spLocks noGrp="1"/>
          </p:cNvSpPr>
          <p:nvPr>
            <p:ph idx="1"/>
          </p:nvPr>
        </p:nvSpPr>
        <p:spPr>
          <a:xfrm>
            <a:off x="950913" y="1536699"/>
            <a:ext cx="10287000" cy="4727933"/>
          </a:xfrm>
        </p:spPr>
        <p:txBody>
          <a:bodyPr vert="horz" lIns="121899" tIns="60949" rIns="121899" bIns="60949" rtlCol="0" anchor="t">
            <a:normAutofit/>
          </a:bodyPr>
          <a:lstStyle/>
          <a:p>
            <a:pPr marL="514350" indent="-514350" algn="just">
              <a:lnSpc>
                <a:spcPct val="110000"/>
              </a:lnSpc>
              <a:spcAft>
                <a:spcPts val="1200"/>
              </a:spcAft>
              <a:buSzPct val="80000"/>
            </a:pPr>
            <a:r>
              <a:rPr lang="en-US" sz="1800" b="1">
                <a:solidFill>
                  <a:schemeClr val="tx1"/>
                </a:solidFill>
                <a:latin typeface="+mn-lt"/>
                <a:cs typeface="Calibri"/>
              </a:rPr>
              <a:t>Context, Problem and Objective</a:t>
            </a:r>
            <a:endParaRPr lang="en-US" sz="1800" b="1">
              <a:solidFill>
                <a:schemeClr val="tx1"/>
              </a:solidFill>
              <a:latin typeface="+mn-lt"/>
              <a:ea typeface="Calibri"/>
              <a:cs typeface="Calibri"/>
            </a:endParaRPr>
          </a:p>
          <a:p>
            <a:pPr marL="514350" indent="-514350" algn="just">
              <a:lnSpc>
                <a:spcPct val="110000"/>
              </a:lnSpc>
              <a:spcAft>
                <a:spcPts val="1200"/>
              </a:spcAft>
              <a:buSzPct val="80000"/>
            </a:pPr>
            <a:r>
              <a:rPr lang="en-US" sz="1800" b="1">
                <a:solidFill>
                  <a:schemeClr val="tx1"/>
                </a:solidFill>
                <a:latin typeface="+mn-lt"/>
                <a:cs typeface="Calibri"/>
              </a:rPr>
              <a:t>Requirements Elicitation</a:t>
            </a:r>
          </a:p>
          <a:p>
            <a:pPr marL="514350" indent="-514350" algn="just">
              <a:lnSpc>
                <a:spcPct val="110000"/>
              </a:lnSpc>
              <a:spcAft>
                <a:spcPts val="1200"/>
              </a:spcAft>
              <a:buSzPct val="80000"/>
            </a:pPr>
            <a:r>
              <a:rPr lang="en-US" sz="1800" b="1">
                <a:solidFill>
                  <a:schemeClr val="tx1"/>
                </a:solidFill>
                <a:latin typeface="+mn-lt"/>
                <a:cs typeface="Calibri"/>
              </a:rPr>
              <a:t>Radar-Based User Identification in Smart Environments</a:t>
            </a:r>
            <a:endParaRPr lang="en-US" sz="1800" b="1">
              <a:solidFill>
                <a:schemeClr val="tx1"/>
              </a:solidFill>
              <a:latin typeface="+mn-lt"/>
              <a:ea typeface="Calibri"/>
              <a:cs typeface="Calibri"/>
            </a:endParaRPr>
          </a:p>
          <a:p>
            <a:pPr marL="514350" indent="-514350" algn="just">
              <a:lnSpc>
                <a:spcPct val="110000"/>
              </a:lnSpc>
              <a:spcAft>
                <a:spcPts val="1200"/>
              </a:spcAft>
              <a:buSzPct val="80000"/>
            </a:pPr>
            <a:r>
              <a:rPr lang="en-US" sz="1800" b="1">
                <a:solidFill>
                  <a:schemeClr val="tx1"/>
                </a:solidFill>
                <a:latin typeface="+mn-lt"/>
                <a:ea typeface="Calibri"/>
                <a:cs typeface="Calibri"/>
              </a:rPr>
              <a:t>User ID Model Evaluation</a:t>
            </a:r>
          </a:p>
          <a:p>
            <a:pPr marL="514350" indent="-514350" algn="just">
              <a:lnSpc>
                <a:spcPct val="110000"/>
              </a:lnSpc>
              <a:spcAft>
                <a:spcPts val="1200"/>
              </a:spcAft>
              <a:buSzPct val="80000"/>
            </a:pPr>
            <a:r>
              <a:rPr lang="en-US" sz="1800" b="1">
                <a:solidFill>
                  <a:schemeClr val="tx1"/>
                </a:solidFill>
                <a:latin typeface="+mn-lt"/>
                <a:cs typeface="Calibri"/>
              </a:rPr>
              <a:t>Demo</a:t>
            </a:r>
            <a:endParaRPr lang="en-US" sz="1800" b="1">
              <a:solidFill>
                <a:schemeClr val="tx1"/>
              </a:solidFill>
              <a:latin typeface="+mn-lt"/>
              <a:ea typeface="Calibri"/>
              <a:cs typeface="Calibri"/>
            </a:endParaRPr>
          </a:p>
          <a:p>
            <a:pPr marL="514350" indent="-514350" algn="just">
              <a:lnSpc>
                <a:spcPct val="110000"/>
              </a:lnSpc>
              <a:spcAft>
                <a:spcPts val="1200"/>
              </a:spcAft>
              <a:buSzPct val="80000"/>
            </a:pPr>
            <a:r>
              <a:rPr lang="en-US" sz="1800" b="1">
                <a:solidFill>
                  <a:schemeClr val="tx1"/>
                </a:solidFill>
                <a:latin typeface="+mn-lt"/>
                <a:ea typeface="Calibri"/>
                <a:cs typeface="Calibri"/>
              </a:rPr>
              <a:t>Conclusion</a:t>
            </a:r>
            <a:endParaRPr lang="en-US" sz="1800" b="1">
              <a:solidFill>
                <a:schemeClr val="tx1"/>
              </a:solidFill>
              <a:latin typeface="+mn-lt"/>
              <a:cs typeface="Calibri"/>
            </a:endParaRPr>
          </a:p>
          <a:p>
            <a:pPr marL="514350" indent="-514350" algn="just">
              <a:lnSpc>
                <a:spcPct val="110000"/>
              </a:lnSpc>
              <a:spcAft>
                <a:spcPts val="1200"/>
              </a:spcAft>
              <a:buSzPct val="80000"/>
            </a:pPr>
            <a:r>
              <a:rPr lang="en-US" sz="1800" b="1">
                <a:solidFill>
                  <a:schemeClr val="tx1"/>
                </a:solidFill>
                <a:latin typeface="+mn-lt"/>
                <a:cs typeface="Calibri"/>
              </a:rPr>
              <a:t>Future Work</a:t>
            </a:r>
            <a:endParaRPr lang="en-US" sz="1800" b="1">
              <a:solidFill>
                <a:schemeClr val="tx1"/>
              </a:solidFill>
              <a:latin typeface="+mn-lt"/>
              <a:ea typeface="Calibri"/>
              <a:cs typeface="Calibri"/>
            </a:endParaRPr>
          </a:p>
        </p:txBody>
      </p:sp>
      <p:sp>
        <p:nvSpPr>
          <p:cNvPr id="11" name="CaixaDeTexto 10">
            <a:extLst>
              <a:ext uri="{FF2B5EF4-FFF2-40B4-BE49-F238E27FC236}">
                <a16:creationId xmlns:a16="http://schemas.microsoft.com/office/drawing/2014/main" id="{B58CE165-8849-636E-AFA4-C92EF6C8F0A2}"/>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13" name="CaixaDeTexto 12">
            <a:extLst>
              <a:ext uri="{FF2B5EF4-FFF2-40B4-BE49-F238E27FC236}">
                <a16:creationId xmlns:a16="http://schemas.microsoft.com/office/drawing/2014/main" id="{2834192E-C6A5-D279-9FB7-0E1336067293}"/>
              </a:ext>
            </a:extLst>
          </p:cNvPr>
          <p:cNvSpPr txBox="1"/>
          <p:nvPr/>
        </p:nvSpPr>
        <p:spPr>
          <a:xfrm>
            <a:off x="11671441" y="6305191"/>
            <a:ext cx="284052" cy="307777"/>
          </a:xfrm>
          <a:prstGeom prst="rect">
            <a:avLst/>
          </a:prstGeom>
          <a:noFill/>
        </p:spPr>
        <p:txBody>
          <a:bodyPr wrap="none" rtlCol="0">
            <a:spAutoFit/>
          </a:bodyPr>
          <a:lstStyle/>
          <a:p>
            <a:r>
              <a:rPr lang="pt-PT"/>
              <a:t>2</a:t>
            </a:r>
          </a:p>
        </p:txBody>
      </p:sp>
    </p:spTree>
    <p:extLst>
      <p:ext uri="{BB962C8B-B14F-4D97-AF65-F5344CB8AC3E}">
        <p14:creationId xmlns:p14="http://schemas.microsoft.com/office/powerpoint/2010/main" val="257400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35C254B-22F8-5E4E-6FF3-19C5600143CA}"/>
              </a:ext>
            </a:extLst>
          </p:cNvPr>
          <p:cNvSpPr txBox="1"/>
          <p:nvPr/>
        </p:nvSpPr>
        <p:spPr>
          <a:xfrm>
            <a:off x="950719" y="2301220"/>
            <a:ext cx="498198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chemeClr val="tx1"/>
                </a:solidFill>
                <a:ea typeface="Calibri"/>
                <a:cs typeface="Calibri"/>
              </a:rPr>
              <a:t>Pros:</a:t>
            </a:r>
          </a:p>
          <a:p>
            <a:pPr marL="285750" indent="-285750">
              <a:buFont typeface="Arial" panose="020B0604020202020204" pitchFamily="34" charset="0"/>
              <a:buChar char="•"/>
            </a:pPr>
            <a:r>
              <a:rPr lang="en-US" sz="1800">
                <a:solidFill>
                  <a:schemeClr val="tx1"/>
                </a:solidFill>
                <a:ea typeface="Calibri"/>
                <a:cs typeface="Calibri"/>
              </a:rPr>
              <a:t>Multi-dimensional view of the target object, facilitating a more nuanced assessment of target behavior.</a:t>
            </a:r>
            <a:endParaRPr lang="en-US">
              <a:solidFill>
                <a:schemeClr val="tx1"/>
              </a:solidFill>
            </a:endParaRPr>
          </a:p>
          <a:p>
            <a:endParaRPr lang="en-US" sz="1800">
              <a:solidFill>
                <a:schemeClr val="tx1"/>
              </a:solidFill>
              <a:ea typeface="Calibri"/>
              <a:cs typeface="Calibri"/>
            </a:endParaRPr>
          </a:p>
          <a:p>
            <a:r>
              <a:rPr lang="en-US" sz="1800">
                <a:solidFill>
                  <a:schemeClr val="tx1"/>
                </a:solidFill>
                <a:ea typeface="Calibri"/>
                <a:cs typeface="Calibri"/>
              </a:rPr>
              <a:t>Cons:</a:t>
            </a:r>
          </a:p>
          <a:p>
            <a:pPr marL="285750" indent="-285750">
              <a:buFont typeface="Arial" panose="020B0604020202020204" pitchFamily="34" charset="0"/>
              <a:buChar char="•"/>
            </a:pPr>
            <a:r>
              <a:rPr lang="en-US" sz="1800">
                <a:solidFill>
                  <a:schemeClr val="tx1"/>
                </a:solidFill>
                <a:ea typeface="Calibri"/>
                <a:cs typeface="Calibri"/>
              </a:rPr>
              <a:t>Complexities in data interpretation, susceptibility to Doppler effects and clutter, and requires greater computational and processing resources.</a:t>
            </a:r>
            <a:endParaRPr lang="en-US">
              <a:solidFill>
                <a:schemeClr val="tx1"/>
              </a:solidFill>
            </a:endParaRPr>
          </a:p>
        </p:txBody>
      </p:sp>
      <p:sp>
        <p:nvSpPr>
          <p:cNvPr id="7" name="Título 6"/>
          <p:cNvSpPr>
            <a:spLocks noGrp="1"/>
          </p:cNvSpPr>
          <p:nvPr>
            <p:ph type="title"/>
          </p:nvPr>
        </p:nvSpPr>
        <p:spPr/>
        <p:txBody>
          <a:bodyPr rtlCol="0"/>
          <a:lstStyle/>
          <a:p>
            <a:r>
              <a:rPr lang="pt-PT" err="1">
                <a:solidFill>
                  <a:schemeClr val="tx1"/>
                </a:solidFill>
                <a:latin typeface="+mj-lt"/>
              </a:rPr>
              <a:t>Second</a:t>
            </a:r>
            <a:r>
              <a:rPr lang="pt-PT">
                <a:solidFill>
                  <a:schemeClr val="tx1"/>
                </a:solidFill>
                <a:latin typeface="+mj-lt"/>
              </a:rPr>
              <a:t> Evaluation</a:t>
            </a:r>
            <a:endParaRPr lang="pt-PT">
              <a:solidFill>
                <a:schemeClr val="tx1"/>
              </a:solidFill>
              <a:latin typeface="+mj-lt"/>
              <a:ea typeface="Calibri"/>
              <a:cs typeface="Calibri"/>
            </a:endParaRPr>
          </a:p>
        </p:txBody>
      </p:sp>
      <p:sp>
        <p:nvSpPr>
          <p:cNvPr id="3" name="Marcador de Posição de Conteúdo 2">
            <a:extLst>
              <a:ext uri="{FF2B5EF4-FFF2-40B4-BE49-F238E27FC236}">
                <a16:creationId xmlns:a16="http://schemas.microsoft.com/office/drawing/2014/main" id="{3EEA710D-FC88-F4DB-4F21-1B84B2B35D4F}"/>
              </a:ext>
            </a:extLst>
          </p:cNvPr>
          <p:cNvSpPr>
            <a:spLocks noGrp="1"/>
          </p:cNvSpPr>
          <p:nvPr>
            <p:ph idx="1"/>
          </p:nvPr>
        </p:nvSpPr>
        <p:spPr>
          <a:xfrm>
            <a:off x="7142975" y="3059156"/>
            <a:ext cx="5935159" cy="2104386"/>
          </a:xfrm>
        </p:spPr>
        <p:txBody>
          <a:bodyPr vert="horz" lIns="121899" tIns="60949" rIns="121899" bIns="60949" rtlCol="0" anchor="t">
            <a:normAutofit/>
          </a:bodyPr>
          <a:lstStyle/>
          <a:p>
            <a:pPr marL="304165" indent="-304165" algn="just"/>
            <a:r>
              <a:rPr lang="en-US" err="1">
                <a:solidFill>
                  <a:schemeClr val="tx1"/>
                </a:solidFill>
                <a:latin typeface="Arial"/>
                <a:cs typeface="Arial"/>
              </a:rPr>
              <a:t>Imagem</a:t>
            </a:r>
            <a:r>
              <a:rPr lang="en-US">
                <a:solidFill>
                  <a:schemeClr val="tx1"/>
                </a:solidFill>
                <a:latin typeface="Arial"/>
                <a:cs typeface="Arial"/>
              </a:rPr>
              <a:t> com a </a:t>
            </a:r>
            <a:r>
              <a:rPr lang="en-US" err="1">
                <a:solidFill>
                  <a:schemeClr val="tx1"/>
                </a:solidFill>
                <a:latin typeface="Arial"/>
                <a:cs typeface="Arial"/>
              </a:rPr>
              <a:t>trajetoria</a:t>
            </a:r>
            <a:endParaRPr lang="en-US">
              <a:solidFill>
                <a:schemeClr val="tx1"/>
              </a:solidFill>
              <a:latin typeface="Arial"/>
              <a:cs typeface="Arial"/>
            </a:endParaRPr>
          </a:p>
          <a:p>
            <a:pPr marL="304165" indent="-304165" algn="just"/>
            <a:r>
              <a:rPr lang="en-US" err="1">
                <a:solidFill>
                  <a:schemeClr val="tx1"/>
                </a:solidFill>
                <a:latin typeface="Arial"/>
                <a:cs typeface="Arial"/>
              </a:rPr>
              <a:t>Imagem</a:t>
            </a:r>
            <a:r>
              <a:rPr lang="en-US">
                <a:solidFill>
                  <a:schemeClr val="tx1"/>
                </a:solidFill>
                <a:latin typeface="Arial"/>
                <a:cs typeface="Arial"/>
              </a:rPr>
              <a:t> com greyscale image</a:t>
            </a:r>
          </a:p>
          <a:p>
            <a:pPr marL="304165" indent="-304165" algn="just"/>
            <a:r>
              <a:rPr lang="en-US" err="1">
                <a:solidFill>
                  <a:schemeClr val="tx1"/>
                </a:solidFill>
                <a:latin typeface="Arial"/>
                <a:cs typeface="Arial"/>
              </a:rPr>
              <a:t>Imagem</a:t>
            </a:r>
            <a:r>
              <a:rPr lang="en-US">
                <a:solidFill>
                  <a:schemeClr val="tx1"/>
                </a:solidFill>
                <a:latin typeface="Arial"/>
                <a:cs typeface="Arial"/>
              </a:rPr>
              <a:t> dos </a:t>
            </a:r>
            <a:r>
              <a:rPr lang="en-US" err="1">
                <a:solidFill>
                  <a:schemeClr val="tx1"/>
                </a:solidFill>
                <a:latin typeface="Arial"/>
                <a:cs typeface="Arial"/>
              </a:rPr>
              <a:t>resultados</a:t>
            </a:r>
            <a:r>
              <a:rPr lang="en-US">
                <a:solidFill>
                  <a:schemeClr val="tx1"/>
                </a:solidFill>
                <a:latin typeface="Arial"/>
                <a:cs typeface="Arial"/>
              </a:rPr>
              <a:t> do Sérgio</a:t>
            </a:r>
          </a:p>
          <a:p>
            <a:pPr marL="304165" indent="-304165" algn="just"/>
            <a:endParaRPr lang="en-US">
              <a:solidFill>
                <a:schemeClr val="tx1"/>
              </a:solidFill>
              <a:latin typeface="Söhne"/>
              <a:cs typeface="Calibri"/>
            </a:endParaRPr>
          </a:p>
        </p:txBody>
      </p:sp>
      <p:sp>
        <p:nvSpPr>
          <p:cNvPr id="2" name="CaixaDeTexto 1">
            <a:extLst>
              <a:ext uri="{FF2B5EF4-FFF2-40B4-BE49-F238E27FC236}">
                <a16:creationId xmlns:a16="http://schemas.microsoft.com/office/drawing/2014/main" id="{C5F12144-128B-68B6-0942-F377F4CF7512}"/>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8" name="CaixaDeTexto 7">
            <a:extLst>
              <a:ext uri="{FF2B5EF4-FFF2-40B4-BE49-F238E27FC236}">
                <a16:creationId xmlns:a16="http://schemas.microsoft.com/office/drawing/2014/main" id="{090F3E6A-BCD3-5A0E-45E7-F2030531DA47}"/>
              </a:ext>
            </a:extLst>
          </p:cNvPr>
          <p:cNvSpPr txBox="1"/>
          <p:nvPr/>
        </p:nvSpPr>
        <p:spPr>
          <a:xfrm>
            <a:off x="11644191" y="6305191"/>
            <a:ext cx="527709" cy="461665"/>
          </a:xfrm>
          <a:prstGeom prst="rect">
            <a:avLst/>
          </a:prstGeom>
          <a:noFill/>
        </p:spPr>
        <p:txBody>
          <a:bodyPr wrap="none" rtlCol="0">
            <a:spAutoFit/>
          </a:bodyPr>
          <a:lstStyle/>
          <a:p>
            <a:r>
              <a:rPr lang="pt-PT"/>
              <a:t>18</a:t>
            </a:r>
          </a:p>
        </p:txBody>
      </p:sp>
    </p:spTree>
    <p:extLst>
      <p:ext uri="{BB962C8B-B14F-4D97-AF65-F5344CB8AC3E}">
        <p14:creationId xmlns:p14="http://schemas.microsoft.com/office/powerpoint/2010/main" val="19101525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36448D-717A-1507-C740-EA8DF46B2A48}"/>
              </a:ext>
            </a:extLst>
          </p:cNvPr>
          <p:cNvSpPr txBox="1"/>
          <p:nvPr/>
        </p:nvSpPr>
        <p:spPr>
          <a:xfrm>
            <a:off x="950719" y="2301220"/>
            <a:ext cx="5028605"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chemeClr val="tx1"/>
                </a:solidFill>
                <a:ea typeface="Calibri"/>
                <a:cs typeface="Calibri"/>
              </a:rPr>
              <a:t>Pros:</a:t>
            </a:r>
          </a:p>
          <a:p>
            <a:pPr marL="285750" indent="-285750">
              <a:buFont typeface="Arial" panose="020B0604020202020204" pitchFamily="34" charset="0"/>
              <a:buChar char="•"/>
            </a:pPr>
            <a:r>
              <a:rPr lang="en-US" sz="1800">
                <a:solidFill>
                  <a:schemeClr val="tx1"/>
                </a:solidFill>
                <a:ea typeface="Calibri"/>
                <a:cs typeface="Calibri"/>
              </a:rPr>
              <a:t>Streamlined data interpretation, with reduced susceptibility to Doppler effects and clutter, leading to simplified analysis processes.</a:t>
            </a:r>
          </a:p>
          <a:p>
            <a:endParaRPr lang="en-US" sz="1800">
              <a:solidFill>
                <a:schemeClr val="tx1"/>
              </a:solidFill>
              <a:ea typeface="Calibri"/>
              <a:cs typeface="Calibri"/>
            </a:endParaRPr>
          </a:p>
          <a:p>
            <a:r>
              <a:rPr lang="en-US" sz="1800">
                <a:solidFill>
                  <a:schemeClr val="tx1"/>
                </a:solidFill>
                <a:ea typeface="Calibri"/>
                <a:cs typeface="Calibri"/>
              </a:rPr>
              <a:t>Cons:</a:t>
            </a:r>
          </a:p>
          <a:p>
            <a:pPr marL="285750" indent="-285750">
              <a:buFont typeface="Arial" panose="020B0604020202020204" pitchFamily="34" charset="0"/>
              <a:buChar char="•"/>
            </a:pPr>
            <a:r>
              <a:rPr lang="en-US" sz="1800">
                <a:solidFill>
                  <a:schemeClr val="tx1"/>
                </a:solidFill>
                <a:ea typeface="Calibri"/>
                <a:cs typeface="Calibri"/>
              </a:rPr>
              <a:t>Limited versatility in capturing data from different angles or perspectives, resulting in a less comprehensive understanding of the target object.</a:t>
            </a:r>
            <a:endParaRPr lang="en-US">
              <a:solidFill>
                <a:schemeClr val="tx1"/>
              </a:solidFill>
            </a:endParaRPr>
          </a:p>
        </p:txBody>
      </p:sp>
      <p:sp>
        <p:nvSpPr>
          <p:cNvPr id="7" name="Título 6"/>
          <p:cNvSpPr>
            <a:spLocks noGrp="1"/>
          </p:cNvSpPr>
          <p:nvPr>
            <p:ph type="title"/>
          </p:nvPr>
        </p:nvSpPr>
        <p:spPr/>
        <p:txBody>
          <a:bodyPr rtlCol="0"/>
          <a:lstStyle/>
          <a:p>
            <a:r>
              <a:rPr lang="pt-PT" err="1">
                <a:solidFill>
                  <a:schemeClr val="tx1"/>
                </a:solidFill>
                <a:latin typeface="+mj-lt"/>
              </a:rPr>
              <a:t>Third</a:t>
            </a:r>
            <a:r>
              <a:rPr lang="pt-PT">
                <a:solidFill>
                  <a:schemeClr val="tx1"/>
                </a:solidFill>
                <a:latin typeface="+mj-lt"/>
              </a:rPr>
              <a:t> Evaluation</a:t>
            </a:r>
            <a:endParaRPr lang="pt-PT">
              <a:solidFill>
                <a:schemeClr val="tx1"/>
              </a:solidFill>
              <a:latin typeface="+mj-lt"/>
              <a:ea typeface="Calibri"/>
              <a:cs typeface="Calibri"/>
            </a:endParaRPr>
          </a:p>
        </p:txBody>
      </p:sp>
      <p:sp>
        <p:nvSpPr>
          <p:cNvPr id="3" name="Marcador de Posição de Conteúdo 2">
            <a:extLst>
              <a:ext uri="{FF2B5EF4-FFF2-40B4-BE49-F238E27FC236}">
                <a16:creationId xmlns:a16="http://schemas.microsoft.com/office/drawing/2014/main" id="{3EEA710D-FC88-F4DB-4F21-1B84B2B35D4F}"/>
              </a:ext>
            </a:extLst>
          </p:cNvPr>
          <p:cNvSpPr>
            <a:spLocks noGrp="1"/>
          </p:cNvSpPr>
          <p:nvPr>
            <p:ph idx="1"/>
          </p:nvPr>
        </p:nvSpPr>
        <p:spPr>
          <a:xfrm>
            <a:off x="7700836" y="3102288"/>
            <a:ext cx="6193884" cy="2061254"/>
          </a:xfrm>
        </p:spPr>
        <p:txBody>
          <a:bodyPr vert="horz" lIns="121899" tIns="60949" rIns="121899" bIns="60949" rtlCol="0" anchor="t">
            <a:normAutofit/>
          </a:bodyPr>
          <a:lstStyle/>
          <a:p>
            <a:pPr marL="304165" indent="-304165" algn="just"/>
            <a:r>
              <a:rPr lang="en-US" err="1">
                <a:solidFill>
                  <a:schemeClr val="tx1"/>
                </a:solidFill>
                <a:latin typeface="Arial"/>
                <a:cs typeface="Arial"/>
              </a:rPr>
              <a:t>Imagem</a:t>
            </a:r>
            <a:r>
              <a:rPr lang="en-US">
                <a:solidFill>
                  <a:schemeClr val="tx1"/>
                </a:solidFill>
                <a:latin typeface="Arial"/>
                <a:cs typeface="Arial"/>
              </a:rPr>
              <a:t> com a </a:t>
            </a:r>
            <a:r>
              <a:rPr lang="en-US" err="1">
                <a:solidFill>
                  <a:schemeClr val="tx1"/>
                </a:solidFill>
                <a:latin typeface="Arial"/>
                <a:cs typeface="Arial"/>
              </a:rPr>
              <a:t>trajetoria</a:t>
            </a:r>
            <a:endParaRPr lang="en-US">
              <a:solidFill>
                <a:schemeClr val="tx1"/>
              </a:solidFill>
              <a:latin typeface="Arial"/>
              <a:cs typeface="Arial"/>
            </a:endParaRPr>
          </a:p>
          <a:p>
            <a:pPr marL="304165" indent="-304165" algn="just"/>
            <a:r>
              <a:rPr lang="en-US" err="1">
                <a:solidFill>
                  <a:schemeClr val="tx1"/>
                </a:solidFill>
                <a:latin typeface="Arial"/>
                <a:cs typeface="Arial"/>
              </a:rPr>
              <a:t>Imagem</a:t>
            </a:r>
            <a:r>
              <a:rPr lang="en-US">
                <a:solidFill>
                  <a:schemeClr val="tx1"/>
                </a:solidFill>
                <a:latin typeface="Arial"/>
                <a:cs typeface="Arial"/>
              </a:rPr>
              <a:t> com greyscale image</a:t>
            </a:r>
          </a:p>
          <a:p>
            <a:pPr marL="304165" indent="-304165" algn="just"/>
            <a:r>
              <a:rPr lang="en-US" err="1">
                <a:solidFill>
                  <a:schemeClr val="tx1"/>
                </a:solidFill>
                <a:latin typeface="Arial"/>
                <a:cs typeface="Arial"/>
              </a:rPr>
              <a:t>Imagem</a:t>
            </a:r>
            <a:r>
              <a:rPr lang="en-US">
                <a:solidFill>
                  <a:schemeClr val="tx1"/>
                </a:solidFill>
                <a:latin typeface="Arial"/>
                <a:cs typeface="Arial"/>
              </a:rPr>
              <a:t> dos </a:t>
            </a:r>
            <a:r>
              <a:rPr lang="en-US" err="1">
                <a:solidFill>
                  <a:schemeClr val="tx1"/>
                </a:solidFill>
                <a:latin typeface="Arial"/>
                <a:cs typeface="Arial"/>
              </a:rPr>
              <a:t>resultados</a:t>
            </a:r>
            <a:r>
              <a:rPr lang="en-US">
                <a:solidFill>
                  <a:schemeClr val="tx1"/>
                </a:solidFill>
                <a:latin typeface="Arial"/>
                <a:cs typeface="Arial"/>
              </a:rPr>
              <a:t> do Sérgio</a:t>
            </a:r>
          </a:p>
          <a:p>
            <a:pPr marL="304165" indent="-304165" algn="just"/>
            <a:endParaRPr lang="en-US">
              <a:solidFill>
                <a:schemeClr val="tx1"/>
              </a:solidFill>
              <a:latin typeface="Söhne"/>
              <a:cs typeface="Calibri"/>
            </a:endParaRPr>
          </a:p>
        </p:txBody>
      </p:sp>
      <p:sp>
        <p:nvSpPr>
          <p:cNvPr id="9" name="CaixaDeTexto 8">
            <a:extLst>
              <a:ext uri="{FF2B5EF4-FFF2-40B4-BE49-F238E27FC236}">
                <a16:creationId xmlns:a16="http://schemas.microsoft.com/office/drawing/2014/main" id="{2914F4E7-2555-32A8-88BD-2D18A7990292}"/>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10" name="CaixaDeTexto 9">
            <a:extLst>
              <a:ext uri="{FF2B5EF4-FFF2-40B4-BE49-F238E27FC236}">
                <a16:creationId xmlns:a16="http://schemas.microsoft.com/office/drawing/2014/main" id="{E5446E34-3963-CB0D-015F-2A353F10CCA3}"/>
              </a:ext>
            </a:extLst>
          </p:cNvPr>
          <p:cNvSpPr txBox="1"/>
          <p:nvPr/>
        </p:nvSpPr>
        <p:spPr>
          <a:xfrm>
            <a:off x="11644191" y="6305191"/>
            <a:ext cx="527709" cy="461665"/>
          </a:xfrm>
          <a:prstGeom prst="rect">
            <a:avLst/>
          </a:prstGeom>
          <a:noFill/>
        </p:spPr>
        <p:txBody>
          <a:bodyPr wrap="none" rtlCol="0">
            <a:spAutoFit/>
          </a:bodyPr>
          <a:lstStyle/>
          <a:p>
            <a:r>
              <a:rPr lang="pt-PT"/>
              <a:t>19</a:t>
            </a:r>
          </a:p>
        </p:txBody>
      </p:sp>
    </p:spTree>
    <p:extLst>
      <p:ext uri="{BB962C8B-B14F-4D97-AF65-F5344CB8AC3E}">
        <p14:creationId xmlns:p14="http://schemas.microsoft.com/office/powerpoint/2010/main" val="27053844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A91A3E-A64C-0933-DE7E-3663CDA89172}"/>
              </a:ext>
            </a:extLst>
          </p:cNvPr>
          <p:cNvSpPr>
            <a:spLocks noGrp="1"/>
          </p:cNvSpPr>
          <p:nvPr>
            <p:ph type="title"/>
          </p:nvPr>
        </p:nvSpPr>
        <p:spPr/>
        <p:txBody>
          <a:bodyPr/>
          <a:lstStyle/>
          <a:p>
            <a:r>
              <a:rPr lang="pt-PT" dirty="0">
                <a:latin typeface="+mj-lt"/>
              </a:rPr>
              <a:t>Evaluation </a:t>
            </a:r>
            <a:r>
              <a:rPr lang="pt-PT" dirty="0" err="1">
                <a:latin typeface="+mj-lt"/>
              </a:rPr>
              <a:t>Approach</a:t>
            </a:r>
            <a:endParaRPr lang="pt-PT" dirty="0">
              <a:latin typeface="+mj-lt"/>
            </a:endParaRPr>
          </a:p>
        </p:txBody>
      </p:sp>
      <p:sp>
        <p:nvSpPr>
          <p:cNvPr id="5" name="CaixaDeTexto 4">
            <a:extLst>
              <a:ext uri="{FF2B5EF4-FFF2-40B4-BE49-F238E27FC236}">
                <a16:creationId xmlns:a16="http://schemas.microsoft.com/office/drawing/2014/main" id="{CBA03387-01D5-DF7D-D1A0-8C6BDD7AA7F9}"/>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6" name="CaixaDeTexto 5">
            <a:extLst>
              <a:ext uri="{FF2B5EF4-FFF2-40B4-BE49-F238E27FC236}">
                <a16:creationId xmlns:a16="http://schemas.microsoft.com/office/drawing/2014/main" id="{3B129847-A568-98D1-E7B5-4CE9C901ECFA}"/>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19</a:t>
            </a:r>
          </a:p>
        </p:txBody>
      </p:sp>
      <p:sp>
        <p:nvSpPr>
          <p:cNvPr id="9" name="Marcador de Posição de Conteúdo 8">
            <a:extLst>
              <a:ext uri="{FF2B5EF4-FFF2-40B4-BE49-F238E27FC236}">
                <a16:creationId xmlns:a16="http://schemas.microsoft.com/office/drawing/2014/main" id="{88BB570D-971D-D07F-C8F1-95B6FB76BFD8}"/>
              </a:ext>
            </a:extLst>
          </p:cNvPr>
          <p:cNvSpPr>
            <a:spLocks noGrp="1"/>
          </p:cNvSpPr>
          <p:nvPr>
            <p:ph idx="1"/>
          </p:nvPr>
        </p:nvSpPr>
        <p:spPr/>
        <p:txBody>
          <a:bodyPr/>
          <a:lstStyle/>
          <a:p>
            <a:pPr indent="-514350">
              <a:lnSpc>
                <a:spcPct val="100000"/>
              </a:lnSpc>
              <a:spcAft>
                <a:spcPts val="1200"/>
              </a:spcAft>
            </a:pPr>
            <a:r>
              <a:rPr lang="en-US" sz="1700" b="1" dirty="0">
                <a:solidFill>
                  <a:schemeClr val="tx1"/>
                </a:solidFill>
                <a:latin typeface="+mn-lt"/>
              </a:rPr>
              <a:t>Transfer Learning:</a:t>
            </a:r>
            <a:endParaRPr lang="en-US" dirty="0">
              <a:solidFill>
                <a:schemeClr val="tx1"/>
              </a:solidFill>
            </a:endParaRPr>
          </a:p>
          <a:p>
            <a:pPr lvl="1" indent="-514350">
              <a:lnSpc>
                <a:spcPct val="100000"/>
              </a:lnSpc>
              <a:spcAft>
                <a:spcPts val="1200"/>
              </a:spcAft>
            </a:pPr>
            <a:r>
              <a:rPr lang="en-US" sz="1700" dirty="0">
                <a:solidFill>
                  <a:schemeClr val="tx1"/>
                </a:solidFill>
                <a:latin typeface="+mn-lt"/>
              </a:rPr>
              <a:t>We used </a:t>
            </a:r>
            <a:r>
              <a:rPr lang="en-US" sz="1700" b="1" dirty="0">
                <a:solidFill>
                  <a:schemeClr val="tx1"/>
                </a:solidFill>
                <a:latin typeface="+mn-lt"/>
              </a:rPr>
              <a:t>Transfer Learning </a:t>
            </a:r>
            <a:r>
              <a:rPr lang="en-US" sz="1700" dirty="0">
                <a:solidFill>
                  <a:schemeClr val="tx1"/>
                </a:solidFill>
                <a:latin typeface="+mn-lt"/>
              </a:rPr>
              <a:t>by retraining the final layers of a pre-trained image classification model with our dataset, obtained by extracting features from the acquired </a:t>
            </a:r>
            <a:r>
              <a:rPr lang="en-US" sz="1700" b="1" dirty="0">
                <a:solidFill>
                  <a:schemeClr val="tx1"/>
                </a:solidFill>
                <a:latin typeface="+mn-lt"/>
              </a:rPr>
              <a:t>radar data</a:t>
            </a:r>
            <a:endParaRPr lang="en-US" sz="1700" dirty="0">
              <a:solidFill>
                <a:schemeClr val="tx1"/>
              </a:solidFill>
              <a:latin typeface="+mn-lt"/>
            </a:endParaRPr>
          </a:p>
          <a:p>
            <a:pPr lvl="1" indent="-514350">
              <a:lnSpc>
                <a:spcPct val="100000"/>
              </a:lnSpc>
              <a:spcAft>
                <a:spcPts val="1200"/>
              </a:spcAft>
            </a:pPr>
            <a:r>
              <a:rPr lang="en-US" sz="1700" b="1" dirty="0">
                <a:solidFill>
                  <a:schemeClr val="tx1"/>
                </a:solidFill>
                <a:latin typeface="+mn-lt"/>
              </a:rPr>
              <a:t>Pre-trained Model</a:t>
            </a:r>
            <a:r>
              <a:rPr lang="en-US" sz="1700" dirty="0">
                <a:solidFill>
                  <a:schemeClr val="tx1"/>
                </a:solidFill>
                <a:latin typeface="+mn-lt"/>
              </a:rPr>
              <a:t>: MobileNetV2</a:t>
            </a:r>
          </a:p>
          <a:p>
            <a:pPr lvl="1" indent="-514350">
              <a:lnSpc>
                <a:spcPct val="100000"/>
              </a:lnSpc>
              <a:spcAft>
                <a:spcPts val="1200"/>
              </a:spcAft>
            </a:pPr>
            <a:r>
              <a:rPr lang="en-US" sz="1700" dirty="0">
                <a:solidFill>
                  <a:schemeClr val="tx1"/>
                </a:solidFill>
                <a:latin typeface="+mn-lt"/>
              </a:rPr>
              <a:t>Same parameters as in previous group work at IEETA</a:t>
            </a:r>
          </a:p>
          <a:p>
            <a:pPr indent="-514350">
              <a:lnSpc>
                <a:spcPct val="100000"/>
              </a:lnSpc>
              <a:spcAft>
                <a:spcPts val="1200"/>
              </a:spcAft>
            </a:pPr>
            <a:r>
              <a:rPr lang="en-US" sz="1700" b="1" dirty="0">
                <a:solidFill>
                  <a:schemeClr val="tx1"/>
                </a:solidFill>
                <a:latin typeface="+mn-lt"/>
              </a:rPr>
              <a:t>Cross-Validation:</a:t>
            </a:r>
          </a:p>
          <a:p>
            <a:pPr lvl="1" indent="-514350">
              <a:lnSpc>
                <a:spcPct val="100000"/>
              </a:lnSpc>
              <a:spcAft>
                <a:spcPts val="1200"/>
              </a:spcAft>
            </a:pPr>
            <a:r>
              <a:rPr lang="en-US" sz="1700" b="1" dirty="0">
                <a:solidFill>
                  <a:schemeClr val="tx1"/>
                </a:solidFill>
                <a:latin typeface="+mn-lt"/>
              </a:rPr>
              <a:t>Stratified 10-fold cross-validation</a:t>
            </a:r>
            <a:endParaRPr lang="en-US" sz="1700" dirty="0">
              <a:solidFill>
                <a:schemeClr val="tx1"/>
              </a:solidFill>
              <a:latin typeface="+mn-lt"/>
            </a:endParaRPr>
          </a:p>
          <a:p>
            <a:pPr lvl="2" indent="-514350">
              <a:lnSpc>
                <a:spcPct val="100000"/>
              </a:lnSpc>
              <a:spcAft>
                <a:spcPts val="1200"/>
              </a:spcAft>
              <a:buFont typeface="Wingdings"/>
              <a:buChar char="§"/>
            </a:pPr>
            <a:r>
              <a:rPr lang="en-US" sz="1700" dirty="0">
                <a:solidFill>
                  <a:schemeClr val="tx1"/>
                </a:solidFill>
                <a:latin typeface="+mn-lt"/>
              </a:rPr>
              <a:t>In each iteration, </a:t>
            </a:r>
            <a:r>
              <a:rPr lang="en-US" sz="1700" b="1" dirty="0">
                <a:solidFill>
                  <a:schemeClr val="tx1"/>
                </a:solidFill>
                <a:latin typeface="+mn-lt"/>
              </a:rPr>
              <a:t>80%</a:t>
            </a:r>
            <a:r>
              <a:rPr lang="en-US" sz="1700" dirty="0">
                <a:solidFill>
                  <a:schemeClr val="tx1"/>
                </a:solidFill>
                <a:latin typeface="+mn-lt"/>
              </a:rPr>
              <a:t> of the data used for </a:t>
            </a:r>
            <a:r>
              <a:rPr lang="en-US" sz="1700" b="1" dirty="0">
                <a:solidFill>
                  <a:schemeClr val="tx1"/>
                </a:solidFill>
                <a:latin typeface="+mn-lt"/>
              </a:rPr>
              <a:t>training</a:t>
            </a:r>
            <a:r>
              <a:rPr lang="en-US" sz="1700" dirty="0">
                <a:solidFill>
                  <a:schemeClr val="tx1"/>
                </a:solidFill>
                <a:latin typeface="+mn-lt"/>
              </a:rPr>
              <a:t>, </a:t>
            </a:r>
            <a:r>
              <a:rPr lang="en-US" sz="1700" b="1" dirty="0">
                <a:solidFill>
                  <a:schemeClr val="tx1"/>
                </a:solidFill>
                <a:latin typeface="+mn-lt"/>
              </a:rPr>
              <a:t>10%</a:t>
            </a:r>
            <a:r>
              <a:rPr lang="en-US" sz="1700" dirty="0">
                <a:solidFill>
                  <a:schemeClr val="tx1"/>
                </a:solidFill>
                <a:latin typeface="+mn-lt"/>
              </a:rPr>
              <a:t> for </a:t>
            </a:r>
            <a:r>
              <a:rPr lang="en-US" sz="1700" b="1" dirty="0">
                <a:solidFill>
                  <a:schemeClr val="tx1"/>
                </a:solidFill>
                <a:latin typeface="+mn-lt"/>
              </a:rPr>
              <a:t>validation</a:t>
            </a:r>
            <a:r>
              <a:rPr lang="en-US" sz="1700" dirty="0">
                <a:solidFill>
                  <a:schemeClr val="tx1"/>
                </a:solidFill>
                <a:latin typeface="+mn-lt"/>
              </a:rPr>
              <a:t>, and </a:t>
            </a:r>
            <a:r>
              <a:rPr lang="en-US" sz="1700" b="1" dirty="0">
                <a:solidFill>
                  <a:schemeClr val="tx1"/>
                </a:solidFill>
                <a:latin typeface="+mn-lt"/>
              </a:rPr>
              <a:t>10% </a:t>
            </a:r>
            <a:r>
              <a:rPr lang="en-US" sz="1700" dirty="0">
                <a:solidFill>
                  <a:schemeClr val="tx1"/>
                </a:solidFill>
                <a:latin typeface="+mn-lt"/>
              </a:rPr>
              <a:t>for </a:t>
            </a:r>
            <a:r>
              <a:rPr lang="en-US" sz="1700" b="1" dirty="0">
                <a:solidFill>
                  <a:schemeClr val="tx1"/>
                </a:solidFill>
                <a:latin typeface="+mn-lt"/>
              </a:rPr>
              <a:t>testing</a:t>
            </a:r>
            <a:r>
              <a:rPr lang="en-US" sz="1700" dirty="0">
                <a:solidFill>
                  <a:schemeClr val="tx1"/>
                </a:solidFill>
                <a:latin typeface="+mn-lt"/>
              </a:rPr>
              <a:t>.</a:t>
            </a:r>
          </a:p>
          <a:p>
            <a:pPr indent="-514350">
              <a:lnSpc>
                <a:spcPct val="100000"/>
              </a:lnSpc>
              <a:spcAft>
                <a:spcPts val="1200"/>
              </a:spcAft>
            </a:pPr>
            <a:r>
              <a:rPr lang="en-US" sz="1700" b="1" dirty="0">
                <a:solidFill>
                  <a:schemeClr val="tx1"/>
                </a:solidFill>
                <a:latin typeface="+mn-lt"/>
              </a:rPr>
              <a:t>Performance Metrics:</a:t>
            </a:r>
          </a:p>
          <a:p>
            <a:pPr lvl="1" indent="-514350">
              <a:lnSpc>
                <a:spcPct val="100000"/>
              </a:lnSpc>
              <a:spcAft>
                <a:spcPts val="1200"/>
              </a:spcAft>
            </a:pPr>
            <a:r>
              <a:rPr lang="en-US" sz="1700" dirty="0">
                <a:solidFill>
                  <a:schemeClr val="tx1"/>
                </a:solidFill>
                <a:latin typeface="+mn-lt"/>
              </a:rPr>
              <a:t>Balanced Accuracy</a:t>
            </a:r>
          </a:p>
          <a:p>
            <a:pPr lvl="1" indent="-514350">
              <a:lnSpc>
                <a:spcPct val="100000"/>
              </a:lnSpc>
              <a:spcAft>
                <a:spcPts val="1200"/>
              </a:spcAft>
            </a:pPr>
            <a:r>
              <a:rPr lang="en-US" sz="1700" dirty="0">
                <a:solidFill>
                  <a:schemeClr val="tx1"/>
                </a:solidFill>
                <a:latin typeface="+mn-lt"/>
              </a:rPr>
              <a:t>Weighted Average F1 Score</a:t>
            </a:r>
          </a:p>
          <a:p>
            <a:endParaRPr lang="pt-PT" sz="1700" dirty="0"/>
          </a:p>
        </p:txBody>
      </p:sp>
    </p:spTree>
    <p:extLst>
      <p:ext uri="{BB962C8B-B14F-4D97-AF65-F5344CB8AC3E}">
        <p14:creationId xmlns:p14="http://schemas.microsoft.com/office/powerpoint/2010/main" val="3373773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FC561-8766-628D-9320-863AA27B832E}"/>
              </a:ext>
            </a:extLst>
          </p:cNvPr>
          <p:cNvSpPr>
            <a:spLocks noGrp="1"/>
          </p:cNvSpPr>
          <p:nvPr>
            <p:ph type="title"/>
          </p:nvPr>
        </p:nvSpPr>
        <p:spPr/>
        <p:txBody>
          <a:bodyPr/>
          <a:lstStyle/>
          <a:p>
            <a:r>
              <a:rPr lang="en-US">
                <a:solidFill>
                  <a:srgbClr val="FF0000"/>
                </a:solidFill>
              </a:rPr>
              <a:t>Falta </a:t>
            </a:r>
            <a:r>
              <a:rPr lang="en-US" err="1">
                <a:solidFill>
                  <a:srgbClr val="FF0000"/>
                </a:solidFill>
              </a:rPr>
              <a:t>aqui</a:t>
            </a:r>
            <a:r>
              <a:rPr lang="en-US">
                <a:solidFill>
                  <a:srgbClr val="FF0000"/>
                </a:solidFill>
              </a:rPr>
              <a:t> um slide que se </a:t>
            </a:r>
            <a:r>
              <a:rPr lang="en-US" err="1">
                <a:solidFill>
                  <a:srgbClr val="FF0000"/>
                </a:solidFill>
              </a:rPr>
              <a:t>deve</a:t>
            </a:r>
            <a:r>
              <a:rPr lang="en-US">
                <a:solidFill>
                  <a:srgbClr val="FF0000"/>
                </a:solidFill>
              </a:rPr>
              <a:t> chamar “Evaluation Approach”</a:t>
            </a:r>
            <a:br>
              <a:rPr lang="en-US"/>
            </a:br>
            <a:endParaRPr lang="en-US"/>
          </a:p>
        </p:txBody>
      </p:sp>
      <p:sp>
        <p:nvSpPr>
          <p:cNvPr id="3" name="Content Placeholder 2">
            <a:extLst>
              <a:ext uri="{FF2B5EF4-FFF2-40B4-BE49-F238E27FC236}">
                <a16:creationId xmlns:a16="http://schemas.microsoft.com/office/drawing/2014/main" id="{1B873333-F9B4-8977-F93F-74BCCA89CA32}"/>
              </a:ext>
            </a:extLst>
          </p:cNvPr>
          <p:cNvSpPr>
            <a:spLocks noGrp="1"/>
          </p:cNvSpPr>
          <p:nvPr>
            <p:ph idx="1"/>
          </p:nvPr>
        </p:nvSpPr>
        <p:spPr/>
        <p:txBody>
          <a:bodyPr/>
          <a:lstStyle/>
          <a:p>
            <a:endParaRPr lang="en-US"/>
          </a:p>
          <a:p>
            <a:r>
              <a:rPr lang="en-US" err="1"/>
              <a:t>Devem</a:t>
            </a:r>
            <a:r>
              <a:rPr lang="en-US"/>
              <a:t> </a:t>
            </a:r>
            <a:r>
              <a:rPr lang="en-US" err="1"/>
              <a:t>relembrar</a:t>
            </a:r>
            <a:r>
              <a:rPr lang="en-US"/>
              <a:t> que se </a:t>
            </a:r>
            <a:r>
              <a:rPr lang="en-US" err="1"/>
              <a:t>usou</a:t>
            </a:r>
            <a:r>
              <a:rPr lang="en-US"/>
              <a:t> Transfer learning (e </a:t>
            </a:r>
            <a:r>
              <a:rPr lang="en-US" err="1"/>
              <a:t>aqui</a:t>
            </a:r>
            <a:r>
              <a:rPr lang="en-US"/>
              <a:t> é que </a:t>
            </a:r>
            <a:r>
              <a:rPr lang="en-US" err="1"/>
              <a:t>acho</a:t>
            </a:r>
            <a:r>
              <a:rPr lang="en-US"/>
              <a:t> que seria o </a:t>
            </a:r>
            <a:r>
              <a:rPr lang="en-US" err="1"/>
              <a:t>melhor</a:t>
            </a:r>
            <a:r>
              <a:rPr lang="en-US"/>
              <a:t> </a:t>
            </a:r>
            <a:r>
              <a:rPr lang="en-US" err="1"/>
              <a:t>sítio</a:t>
            </a:r>
            <a:r>
              <a:rPr lang="en-US"/>
              <a:t> para </a:t>
            </a:r>
            <a:r>
              <a:rPr lang="en-US" err="1"/>
              <a:t>explicarem</a:t>
            </a:r>
            <a:r>
              <a:rPr lang="en-US"/>
              <a:t> que </a:t>
            </a:r>
            <a:r>
              <a:rPr lang="en-US" err="1"/>
              <a:t>isso</a:t>
            </a:r>
            <a:r>
              <a:rPr lang="en-US"/>
              <a:t> </a:t>
            </a:r>
            <a:r>
              <a:rPr lang="en-US" err="1"/>
              <a:t>significa</a:t>
            </a:r>
            <a:r>
              <a:rPr lang="en-US"/>
              <a:t> que </a:t>
            </a:r>
            <a:r>
              <a:rPr lang="en-US" err="1"/>
              <a:t>retreinaram</a:t>
            </a:r>
            <a:r>
              <a:rPr lang="en-US"/>
              <a:t> as </a:t>
            </a:r>
            <a:r>
              <a:rPr lang="en-US" err="1"/>
              <a:t>últimas</a:t>
            </a:r>
            <a:r>
              <a:rPr lang="en-US"/>
              <a:t> </a:t>
            </a:r>
            <a:r>
              <a:rPr lang="en-US" err="1"/>
              <a:t>camadas</a:t>
            </a:r>
            <a:r>
              <a:rPr lang="en-US"/>
              <a:t> de um </a:t>
            </a:r>
            <a:r>
              <a:rPr lang="en-US" err="1"/>
              <a:t>modelo</a:t>
            </a:r>
            <a:r>
              <a:rPr lang="en-US"/>
              <a:t> </a:t>
            </a:r>
            <a:r>
              <a:rPr lang="en-US" err="1"/>
              <a:t>pré-treinado</a:t>
            </a:r>
            <a:r>
              <a:rPr lang="en-US"/>
              <a:t> para </a:t>
            </a:r>
            <a:r>
              <a:rPr lang="en-US" err="1"/>
              <a:t>classificação</a:t>
            </a:r>
            <a:r>
              <a:rPr lang="en-US"/>
              <a:t> de imagens, </a:t>
            </a:r>
            <a:r>
              <a:rPr lang="en-US" err="1"/>
              <a:t>usando</a:t>
            </a:r>
            <a:r>
              <a:rPr lang="en-US"/>
              <a:t> o </a:t>
            </a:r>
            <a:r>
              <a:rPr lang="en-US" err="1"/>
              <a:t>vosso</a:t>
            </a:r>
            <a:r>
              <a:rPr lang="en-US"/>
              <a:t> dataset </a:t>
            </a:r>
            <a:r>
              <a:rPr lang="en-US" err="1"/>
              <a:t>obtido</a:t>
            </a:r>
            <a:r>
              <a:rPr lang="en-US"/>
              <a:t> </a:t>
            </a:r>
            <a:r>
              <a:rPr lang="en-US" err="1"/>
              <a:t>extraindo</a:t>
            </a:r>
            <a:r>
              <a:rPr lang="en-US"/>
              <a:t> as features dos dados </a:t>
            </a:r>
            <a:r>
              <a:rPr lang="en-US" err="1"/>
              <a:t>aquiridos</a:t>
            </a:r>
            <a:r>
              <a:rPr lang="en-US"/>
              <a:t> offline)</a:t>
            </a:r>
          </a:p>
          <a:p>
            <a:r>
              <a:rPr lang="en-US" err="1"/>
              <a:t>Devem</a:t>
            </a:r>
            <a:r>
              <a:rPr lang="en-US"/>
              <a:t> </a:t>
            </a:r>
            <a:r>
              <a:rPr lang="en-US" err="1"/>
              <a:t>também</a:t>
            </a:r>
            <a:r>
              <a:rPr lang="en-US"/>
              <a:t> </a:t>
            </a:r>
            <a:r>
              <a:rPr lang="en-US" err="1"/>
              <a:t>indicar</a:t>
            </a:r>
            <a:r>
              <a:rPr lang="en-US"/>
              <a:t> qual </a:t>
            </a:r>
            <a:r>
              <a:rPr lang="en-US" err="1"/>
              <a:t>foi</a:t>
            </a:r>
            <a:r>
              <a:rPr lang="en-US"/>
              <a:t> o </a:t>
            </a:r>
            <a:r>
              <a:rPr lang="en-US" err="1"/>
              <a:t>modelo</a:t>
            </a:r>
            <a:r>
              <a:rPr lang="en-US"/>
              <a:t> </a:t>
            </a:r>
            <a:r>
              <a:rPr lang="en-US" err="1"/>
              <a:t>pré-treinado</a:t>
            </a:r>
            <a:r>
              <a:rPr lang="en-US"/>
              <a:t> que </a:t>
            </a:r>
            <a:r>
              <a:rPr lang="en-US" err="1"/>
              <a:t>usaram</a:t>
            </a:r>
            <a:r>
              <a:rPr lang="en-US"/>
              <a:t> (MobileNetV2)</a:t>
            </a:r>
          </a:p>
          <a:p>
            <a:r>
              <a:rPr lang="en-US" err="1"/>
              <a:t>Podem</a:t>
            </a:r>
            <a:r>
              <a:rPr lang="en-US"/>
              <a:t> </a:t>
            </a:r>
            <a:r>
              <a:rPr lang="en-US" err="1"/>
              <a:t>dizer</a:t>
            </a:r>
            <a:r>
              <a:rPr lang="en-US"/>
              <a:t> que </a:t>
            </a:r>
            <a:r>
              <a:rPr lang="en-US" err="1"/>
              <a:t>usaram</a:t>
            </a:r>
            <a:r>
              <a:rPr lang="en-US"/>
              <a:t> </a:t>
            </a:r>
            <a:r>
              <a:rPr lang="en-US" err="1"/>
              <a:t>os</a:t>
            </a:r>
            <a:r>
              <a:rPr lang="en-US"/>
              <a:t> </a:t>
            </a:r>
            <a:r>
              <a:rPr lang="en-US" err="1"/>
              <a:t>mesmos</a:t>
            </a:r>
            <a:r>
              <a:rPr lang="en-US"/>
              <a:t> </a:t>
            </a:r>
            <a:r>
              <a:rPr lang="en-US" err="1"/>
              <a:t>parâmetros</a:t>
            </a:r>
            <a:r>
              <a:rPr lang="en-US"/>
              <a:t> para o </a:t>
            </a:r>
            <a:r>
              <a:rPr lang="en-US" err="1"/>
              <a:t>modelo</a:t>
            </a:r>
            <a:r>
              <a:rPr lang="en-US"/>
              <a:t> e o </a:t>
            </a:r>
            <a:r>
              <a:rPr lang="en-US" err="1"/>
              <a:t>seu</a:t>
            </a:r>
            <a:r>
              <a:rPr lang="en-US"/>
              <a:t> </a:t>
            </a:r>
            <a:r>
              <a:rPr lang="en-US" err="1"/>
              <a:t>treino</a:t>
            </a:r>
            <a:r>
              <a:rPr lang="en-US"/>
              <a:t> que </a:t>
            </a:r>
            <a:r>
              <a:rPr lang="en-US" err="1"/>
              <a:t>foram</a:t>
            </a:r>
            <a:r>
              <a:rPr lang="en-US"/>
              <a:t> </a:t>
            </a:r>
            <a:r>
              <a:rPr lang="en-US" err="1"/>
              <a:t>usados</a:t>
            </a:r>
            <a:r>
              <a:rPr lang="en-US"/>
              <a:t> em </a:t>
            </a:r>
            <a:r>
              <a:rPr lang="en-US" err="1"/>
              <a:t>trabalhos</a:t>
            </a:r>
            <a:r>
              <a:rPr lang="en-US"/>
              <a:t> anterior do </a:t>
            </a:r>
            <a:r>
              <a:rPr lang="en-US" err="1"/>
              <a:t>grupo</a:t>
            </a:r>
            <a:r>
              <a:rPr lang="en-US"/>
              <a:t> no IEETA (</a:t>
            </a:r>
            <a:r>
              <a:rPr lang="en-US" err="1"/>
              <a:t>esta</a:t>
            </a:r>
            <a:r>
              <a:rPr lang="en-US"/>
              <a:t> </a:t>
            </a:r>
            <a:r>
              <a:rPr lang="en-US" err="1"/>
              <a:t>parte</a:t>
            </a:r>
            <a:r>
              <a:rPr lang="en-US"/>
              <a:t> </a:t>
            </a:r>
            <a:r>
              <a:rPr lang="en-US" err="1"/>
              <a:t>podem</a:t>
            </a:r>
            <a:r>
              <a:rPr lang="en-US"/>
              <a:t> </a:t>
            </a:r>
            <a:r>
              <a:rPr lang="en-US" err="1"/>
              <a:t>só</a:t>
            </a:r>
            <a:r>
              <a:rPr lang="en-US"/>
              <a:t> </a:t>
            </a:r>
            <a:r>
              <a:rPr lang="en-US" err="1"/>
              <a:t>escrever</a:t>
            </a:r>
            <a:r>
              <a:rPr lang="en-US"/>
              <a:t> no slide, mas </a:t>
            </a:r>
            <a:r>
              <a:rPr lang="en-US" err="1"/>
              <a:t>não</a:t>
            </a:r>
            <a:r>
              <a:rPr lang="en-US"/>
              <a:t> </a:t>
            </a:r>
            <a:r>
              <a:rPr lang="en-US" err="1"/>
              <a:t>dizer</a:t>
            </a:r>
            <a:r>
              <a:rPr lang="en-US"/>
              <a:t> se </a:t>
            </a:r>
            <a:r>
              <a:rPr lang="en-US" err="1"/>
              <a:t>não</a:t>
            </a:r>
            <a:r>
              <a:rPr lang="en-US"/>
              <a:t> </a:t>
            </a:r>
            <a:r>
              <a:rPr lang="en-US" err="1"/>
              <a:t>tiverem</a:t>
            </a:r>
            <a:r>
              <a:rPr lang="en-US"/>
              <a:t> tempo)</a:t>
            </a:r>
          </a:p>
          <a:p>
            <a:r>
              <a:rPr lang="en-US" err="1"/>
              <a:t>Também</a:t>
            </a:r>
            <a:r>
              <a:rPr lang="en-US"/>
              <a:t> </a:t>
            </a:r>
            <a:r>
              <a:rPr lang="en-US" err="1"/>
              <a:t>devem</a:t>
            </a:r>
            <a:r>
              <a:rPr lang="en-US"/>
              <a:t> </a:t>
            </a:r>
            <a:r>
              <a:rPr lang="en-US" err="1"/>
              <a:t>referir</a:t>
            </a:r>
            <a:r>
              <a:rPr lang="en-US"/>
              <a:t> que </a:t>
            </a:r>
            <a:r>
              <a:rPr lang="en-US" err="1"/>
              <a:t>usaram</a:t>
            </a:r>
            <a:r>
              <a:rPr lang="en-US"/>
              <a:t> stratified 10-fold cross-validation, </a:t>
            </a:r>
            <a:r>
              <a:rPr lang="en-US" err="1"/>
              <a:t>sendo</a:t>
            </a:r>
            <a:r>
              <a:rPr lang="en-US"/>
              <a:t> que em </a:t>
            </a:r>
            <a:r>
              <a:rPr lang="en-US" err="1"/>
              <a:t>cada</a:t>
            </a:r>
            <a:r>
              <a:rPr lang="en-US"/>
              <a:t> </a:t>
            </a:r>
            <a:r>
              <a:rPr lang="en-US" err="1"/>
              <a:t>iteração</a:t>
            </a:r>
            <a:r>
              <a:rPr lang="en-US"/>
              <a:t> se </a:t>
            </a:r>
            <a:r>
              <a:rPr lang="en-US" err="1"/>
              <a:t>usa</a:t>
            </a:r>
            <a:r>
              <a:rPr lang="en-US"/>
              <a:t> 80% dos dados para </a:t>
            </a:r>
            <a:r>
              <a:rPr lang="en-US" err="1"/>
              <a:t>treino</a:t>
            </a:r>
            <a:r>
              <a:rPr lang="en-US"/>
              <a:t>, 10% para </a:t>
            </a:r>
            <a:r>
              <a:rPr lang="en-US" err="1"/>
              <a:t>validação</a:t>
            </a:r>
            <a:r>
              <a:rPr lang="en-US"/>
              <a:t> e 10% para teste (</a:t>
            </a:r>
            <a:r>
              <a:rPr lang="en-US" err="1"/>
              <a:t>esta</a:t>
            </a:r>
            <a:r>
              <a:rPr lang="en-US"/>
              <a:t> 2ª </a:t>
            </a:r>
            <a:r>
              <a:rPr lang="en-US" err="1"/>
              <a:t>parte</a:t>
            </a:r>
            <a:r>
              <a:rPr lang="en-US"/>
              <a:t> </a:t>
            </a:r>
            <a:r>
              <a:rPr lang="en-US" err="1"/>
              <a:t>também</a:t>
            </a:r>
            <a:r>
              <a:rPr lang="en-US"/>
              <a:t> </a:t>
            </a:r>
            <a:r>
              <a:rPr lang="en-US" err="1"/>
              <a:t>podem</a:t>
            </a:r>
            <a:r>
              <a:rPr lang="en-US"/>
              <a:t> </a:t>
            </a:r>
            <a:r>
              <a:rPr lang="en-US" err="1"/>
              <a:t>escrever</a:t>
            </a:r>
            <a:r>
              <a:rPr lang="en-US"/>
              <a:t> mas </a:t>
            </a:r>
            <a:r>
              <a:rPr lang="en-US" err="1"/>
              <a:t>não</a:t>
            </a:r>
            <a:r>
              <a:rPr lang="en-US"/>
              <a:t> </a:t>
            </a:r>
            <a:r>
              <a:rPr lang="en-US" err="1"/>
              <a:t>dizer</a:t>
            </a:r>
            <a:r>
              <a:rPr lang="en-US"/>
              <a:t>)</a:t>
            </a:r>
          </a:p>
          <a:p>
            <a:r>
              <a:rPr lang="en-US"/>
              <a:t>As </a:t>
            </a:r>
            <a:r>
              <a:rPr lang="en-US" err="1"/>
              <a:t>métricas</a:t>
            </a:r>
            <a:r>
              <a:rPr lang="en-US"/>
              <a:t> de </a:t>
            </a:r>
            <a:r>
              <a:rPr lang="en-US" err="1"/>
              <a:t>desempenho</a:t>
            </a:r>
            <a:r>
              <a:rPr lang="en-US"/>
              <a:t> </a:t>
            </a:r>
            <a:r>
              <a:rPr lang="en-US" err="1"/>
              <a:t>usadas</a:t>
            </a:r>
            <a:r>
              <a:rPr lang="en-US"/>
              <a:t> </a:t>
            </a:r>
            <a:r>
              <a:rPr lang="en-US" err="1"/>
              <a:t>foram</a:t>
            </a:r>
            <a:r>
              <a:rPr lang="en-US"/>
              <a:t> balanced accuracy e weighted average F1 score</a:t>
            </a:r>
          </a:p>
          <a:p>
            <a:endParaRPr lang="en-US"/>
          </a:p>
        </p:txBody>
      </p:sp>
      <p:sp>
        <p:nvSpPr>
          <p:cNvPr id="4" name="Slide Number Placeholder 3">
            <a:extLst>
              <a:ext uri="{FF2B5EF4-FFF2-40B4-BE49-F238E27FC236}">
                <a16:creationId xmlns:a16="http://schemas.microsoft.com/office/drawing/2014/main" id="{C8E8CD74-6BC0-4D4E-FEB0-3E3D27BB142D}"/>
              </a:ext>
            </a:extLst>
          </p:cNvPr>
          <p:cNvSpPr>
            <a:spLocks noGrp="1"/>
          </p:cNvSpPr>
          <p:nvPr>
            <p:ph type="sldNum" sz="quarter" idx="12"/>
          </p:nvPr>
        </p:nvSpPr>
        <p:spPr/>
        <p:txBody>
          <a:bodyPr/>
          <a:lstStyle/>
          <a:p>
            <a:pPr rtl="0"/>
            <a:fld id="{C014DD1E-5D91-48A3-AD6D-45FBA980D106}" type="slidenum">
              <a:rPr lang="en-US" smtClean="0"/>
              <a:t>23</a:t>
            </a:fld>
            <a:endParaRPr lang="en-US"/>
          </a:p>
        </p:txBody>
      </p:sp>
    </p:spTree>
    <p:extLst>
      <p:ext uri="{BB962C8B-B14F-4D97-AF65-F5344CB8AC3E}">
        <p14:creationId xmlns:p14="http://schemas.microsoft.com/office/powerpoint/2010/main" val="6399465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r>
              <a:rPr lang="pt-PT" err="1">
                <a:solidFill>
                  <a:schemeClr val="tx1"/>
                </a:solidFill>
              </a:rPr>
              <a:t>Results</a:t>
            </a:r>
            <a:endParaRPr lang="en-US" err="1">
              <a:solidFill>
                <a:schemeClr val="tx1"/>
              </a:solidFill>
            </a:endParaRPr>
          </a:p>
        </p:txBody>
      </p:sp>
      <p:sp>
        <p:nvSpPr>
          <p:cNvPr id="3" name="Marcador de Posição de Conteúdo 2">
            <a:extLst>
              <a:ext uri="{FF2B5EF4-FFF2-40B4-BE49-F238E27FC236}">
                <a16:creationId xmlns:a16="http://schemas.microsoft.com/office/drawing/2014/main" id="{3EEA710D-FC88-F4DB-4F21-1B84B2B35D4F}"/>
              </a:ext>
            </a:extLst>
          </p:cNvPr>
          <p:cNvSpPr>
            <a:spLocks noGrp="1"/>
          </p:cNvSpPr>
          <p:nvPr>
            <p:ph idx="1"/>
          </p:nvPr>
        </p:nvSpPr>
        <p:spPr>
          <a:xfrm>
            <a:off x="1040365" y="1717544"/>
            <a:ext cx="9452917" cy="4468763"/>
          </a:xfrm>
        </p:spPr>
        <p:txBody>
          <a:bodyPr vert="horz" lIns="121899" tIns="60949" rIns="121899" bIns="60949" rtlCol="0" anchor="t">
            <a:normAutofit/>
          </a:bodyPr>
          <a:lstStyle/>
          <a:p>
            <a:pPr marL="304165" indent="-304165"/>
            <a:r>
              <a:rPr lang="en-US" sz="1800">
                <a:solidFill>
                  <a:schemeClr val="tx1"/>
                </a:solidFill>
                <a:latin typeface="Calibri"/>
                <a:ea typeface="Calibri"/>
                <a:cs typeface="Calibri"/>
              </a:rPr>
              <a:t>Participants: 6 subjects were involved in the study;</a:t>
            </a:r>
            <a:endParaRPr lang="en-US">
              <a:solidFill>
                <a:schemeClr val="tx1"/>
              </a:solidFill>
            </a:endParaRPr>
          </a:p>
          <a:p>
            <a:pPr marL="304165" indent="-304165"/>
            <a:r>
              <a:rPr lang="en-US" sz="1800">
                <a:solidFill>
                  <a:schemeClr val="tx1"/>
                </a:solidFill>
                <a:latin typeface="Calibri"/>
                <a:ea typeface="Calibri"/>
                <a:cs typeface="Calibri"/>
              </a:rPr>
              <a:t>Protocol: 3 distinct trajectories, each aligned with the radar orientation:</a:t>
            </a:r>
          </a:p>
          <a:p>
            <a:pPr marL="720725" lvl="1" indent="-342900">
              <a:buAutoNum type="arabicPeriod"/>
            </a:pPr>
            <a:r>
              <a:rPr lang="en-US" sz="1800">
                <a:solidFill>
                  <a:schemeClr val="tx1"/>
                </a:solidFill>
                <a:latin typeface="Calibri"/>
                <a:ea typeface="Calibri"/>
                <a:cs typeface="Calibri"/>
              </a:rPr>
              <a:t>Perpendicular</a:t>
            </a:r>
          </a:p>
          <a:p>
            <a:pPr marL="720725" lvl="1" indent="-342900">
              <a:buAutoNum type="arabicPeriod"/>
            </a:pPr>
            <a:r>
              <a:rPr lang="en-US" sz="1800">
                <a:solidFill>
                  <a:schemeClr val="tx1"/>
                </a:solidFill>
                <a:latin typeface="Calibri"/>
                <a:ea typeface="Calibri"/>
                <a:cs typeface="Calibri"/>
              </a:rPr>
              <a:t>Mixed (Perpendicular, diagonal &amp; parallel)</a:t>
            </a:r>
          </a:p>
          <a:p>
            <a:pPr marL="720725" lvl="1" indent="-342900">
              <a:buAutoNum type="arabicPeriod"/>
            </a:pPr>
            <a:r>
              <a:rPr lang="en-US" sz="1800">
                <a:solidFill>
                  <a:schemeClr val="tx1"/>
                </a:solidFill>
                <a:latin typeface="Calibri"/>
                <a:ea typeface="Calibri"/>
                <a:cs typeface="Calibri"/>
              </a:rPr>
              <a:t>Parallel </a:t>
            </a:r>
          </a:p>
          <a:p>
            <a:pPr marL="73025" indent="-304165">
              <a:buNone/>
            </a:pPr>
            <a:endParaRPr lang="en-US" sz="1800">
              <a:solidFill>
                <a:schemeClr val="tx1"/>
              </a:solidFill>
              <a:latin typeface="Calibri"/>
              <a:ea typeface="Calibri"/>
              <a:cs typeface="Calibri"/>
            </a:endParaRPr>
          </a:p>
        </p:txBody>
      </p:sp>
      <p:sp>
        <p:nvSpPr>
          <p:cNvPr id="6" name="CaixaDeTexto 5">
            <a:extLst>
              <a:ext uri="{FF2B5EF4-FFF2-40B4-BE49-F238E27FC236}">
                <a16:creationId xmlns:a16="http://schemas.microsoft.com/office/drawing/2014/main" id="{BBCF314E-94BC-4C7E-87FA-CA05A8F658EB}"/>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8" name="CaixaDeTexto 7">
            <a:extLst>
              <a:ext uri="{FF2B5EF4-FFF2-40B4-BE49-F238E27FC236}">
                <a16:creationId xmlns:a16="http://schemas.microsoft.com/office/drawing/2014/main" id="{3F14FBBB-2807-8166-6E0C-D1272FED6C6D}"/>
              </a:ext>
            </a:extLst>
          </p:cNvPr>
          <p:cNvSpPr txBox="1"/>
          <p:nvPr/>
        </p:nvSpPr>
        <p:spPr>
          <a:xfrm>
            <a:off x="11644191" y="6305191"/>
            <a:ext cx="383438" cy="307777"/>
          </a:xfrm>
          <a:prstGeom prst="rect">
            <a:avLst/>
          </a:prstGeom>
          <a:noFill/>
        </p:spPr>
        <p:txBody>
          <a:bodyPr wrap="none" rtlCol="0">
            <a:spAutoFit/>
          </a:bodyPr>
          <a:lstStyle/>
          <a:p>
            <a:r>
              <a:rPr lang="pt-PT"/>
              <a:t>18</a:t>
            </a:r>
          </a:p>
        </p:txBody>
      </p:sp>
    </p:spTree>
    <p:extLst>
      <p:ext uri="{BB962C8B-B14F-4D97-AF65-F5344CB8AC3E}">
        <p14:creationId xmlns:p14="http://schemas.microsoft.com/office/powerpoint/2010/main" val="34117460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r>
              <a:rPr lang="pt-PT" b="1">
                <a:solidFill>
                  <a:schemeClr val="tx1"/>
                </a:solidFill>
                <a:latin typeface="+mj-lt"/>
              </a:rPr>
              <a:t>Adaptation to the User (Dashboard)</a:t>
            </a:r>
            <a:endParaRPr lang="pt-pt" b="1">
              <a:solidFill>
                <a:schemeClr val="tx1"/>
              </a:solidFill>
              <a:latin typeface="+mj-lt"/>
              <a:ea typeface="Calibri"/>
              <a:cs typeface="Calibri"/>
            </a:endParaRPr>
          </a:p>
        </p:txBody>
      </p:sp>
      <p:sp>
        <p:nvSpPr>
          <p:cNvPr id="2" name="CaixaDeTexto 1">
            <a:extLst>
              <a:ext uri="{FF2B5EF4-FFF2-40B4-BE49-F238E27FC236}">
                <a16:creationId xmlns:a16="http://schemas.microsoft.com/office/drawing/2014/main" id="{25BF1E6E-B42A-25E5-4A2B-0957A6E68312}"/>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6" name="CaixaDeTexto 5">
            <a:extLst>
              <a:ext uri="{FF2B5EF4-FFF2-40B4-BE49-F238E27FC236}">
                <a16:creationId xmlns:a16="http://schemas.microsoft.com/office/drawing/2014/main" id="{3F3EE32F-5907-642A-1B0A-4D509744D312}"/>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20</a:t>
            </a:r>
          </a:p>
        </p:txBody>
      </p:sp>
      <p:pic>
        <p:nvPicPr>
          <p:cNvPr id="8" name="Imagem 7">
            <a:extLst>
              <a:ext uri="{FF2B5EF4-FFF2-40B4-BE49-F238E27FC236}">
                <a16:creationId xmlns:a16="http://schemas.microsoft.com/office/drawing/2014/main" id="{1C075509-7333-83CF-D63F-A7F6C40F383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445366" y="1518773"/>
            <a:ext cx="3117326" cy="2322714"/>
          </a:xfrm>
          <a:prstGeom prst="rect">
            <a:avLst/>
          </a:prstGeom>
        </p:spPr>
      </p:pic>
      <p:pic>
        <p:nvPicPr>
          <p:cNvPr id="10" name="Imagem 9">
            <a:extLst>
              <a:ext uri="{FF2B5EF4-FFF2-40B4-BE49-F238E27FC236}">
                <a16:creationId xmlns:a16="http://schemas.microsoft.com/office/drawing/2014/main" id="{4458C055-CC37-6E8D-35E5-5A51BD634C70}"/>
              </a:ext>
            </a:extLst>
          </p:cNvPr>
          <p:cNvPicPr>
            <a:picLocks noChangeAspect="1"/>
          </p:cNvPicPr>
          <p:nvPr/>
        </p:nvPicPr>
        <p:blipFill>
          <a:blip r:embed="rId5"/>
          <a:stretch>
            <a:fillRect/>
          </a:stretch>
        </p:blipFill>
        <p:spPr>
          <a:xfrm>
            <a:off x="1935303" y="1518244"/>
            <a:ext cx="3176152" cy="2325519"/>
          </a:xfrm>
          <a:prstGeom prst="rect">
            <a:avLst/>
          </a:prstGeom>
        </p:spPr>
      </p:pic>
      <p:pic>
        <p:nvPicPr>
          <p:cNvPr id="14" name="Imagem 13">
            <a:extLst>
              <a:ext uri="{FF2B5EF4-FFF2-40B4-BE49-F238E27FC236}">
                <a16:creationId xmlns:a16="http://schemas.microsoft.com/office/drawing/2014/main" id="{B47C7C85-A310-F4B6-80DD-7FA8DFFC0794}"/>
              </a:ext>
            </a:extLst>
          </p:cNvPr>
          <p:cNvPicPr>
            <a:picLocks noChangeAspect="1"/>
          </p:cNvPicPr>
          <p:nvPr/>
        </p:nvPicPr>
        <p:blipFill>
          <a:blip r:embed="rId6"/>
          <a:stretch>
            <a:fillRect/>
          </a:stretch>
        </p:blipFill>
        <p:spPr>
          <a:xfrm>
            <a:off x="2183047" y="3852271"/>
            <a:ext cx="2680664" cy="2323243"/>
          </a:xfrm>
          <a:prstGeom prst="rect">
            <a:avLst/>
          </a:prstGeom>
        </p:spPr>
      </p:pic>
      <p:pic>
        <p:nvPicPr>
          <p:cNvPr id="17" name="Imagem 16">
            <a:extLst>
              <a:ext uri="{FF2B5EF4-FFF2-40B4-BE49-F238E27FC236}">
                <a16:creationId xmlns:a16="http://schemas.microsoft.com/office/drawing/2014/main" id="{5BDBE0E8-8DA4-6F67-280F-DF6D4F9DA737}"/>
              </a:ext>
            </a:extLst>
          </p:cNvPr>
          <p:cNvPicPr>
            <a:picLocks noChangeAspect="1"/>
          </p:cNvPicPr>
          <p:nvPr/>
        </p:nvPicPr>
        <p:blipFill>
          <a:blip r:embed="rId7"/>
          <a:stretch>
            <a:fillRect/>
          </a:stretch>
        </p:blipFill>
        <p:spPr>
          <a:xfrm>
            <a:off x="7663697" y="3841487"/>
            <a:ext cx="2680665" cy="2334027"/>
          </a:xfrm>
          <a:prstGeom prst="rect">
            <a:avLst/>
          </a:prstGeom>
        </p:spPr>
      </p:pic>
    </p:spTree>
    <p:extLst>
      <p:ext uri="{BB962C8B-B14F-4D97-AF65-F5344CB8AC3E}">
        <p14:creationId xmlns:p14="http://schemas.microsoft.com/office/powerpoint/2010/main" val="19914329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A91A3E-A64C-0933-DE7E-3663CDA89172}"/>
              </a:ext>
            </a:extLst>
          </p:cNvPr>
          <p:cNvSpPr>
            <a:spLocks noGrp="1"/>
          </p:cNvSpPr>
          <p:nvPr>
            <p:ph type="title"/>
          </p:nvPr>
        </p:nvSpPr>
        <p:spPr/>
        <p:txBody>
          <a:bodyPr/>
          <a:lstStyle/>
          <a:p>
            <a:r>
              <a:rPr lang="pt-PT" err="1">
                <a:latin typeface="+mj-lt"/>
              </a:rPr>
              <a:t>Results</a:t>
            </a:r>
            <a:r>
              <a:rPr lang="pt-PT">
                <a:latin typeface="+mj-lt"/>
              </a:rPr>
              <a:t> for 7 </a:t>
            </a:r>
            <a:r>
              <a:rPr lang="pt-PT" err="1">
                <a:latin typeface="+mj-lt"/>
              </a:rPr>
              <a:t>ID's</a:t>
            </a:r>
            <a:endParaRPr lang="pt-PT" err="1">
              <a:latin typeface="Arial"/>
            </a:endParaRPr>
          </a:p>
        </p:txBody>
      </p:sp>
      <p:sp>
        <p:nvSpPr>
          <p:cNvPr id="5" name="CaixaDeTexto 4">
            <a:extLst>
              <a:ext uri="{FF2B5EF4-FFF2-40B4-BE49-F238E27FC236}">
                <a16:creationId xmlns:a16="http://schemas.microsoft.com/office/drawing/2014/main" id="{CBA03387-01D5-DF7D-D1A0-8C6BDD7AA7F9}"/>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6" name="CaixaDeTexto 5">
            <a:extLst>
              <a:ext uri="{FF2B5EF4-FFF2-40B4-BE49-F238E27FC236}">
                <a16:creationId xmlns:a16="http://schemas.microsoft.com/office/drawing/2014/main" id="{3B129847-A568-98D1-E7B5-4CE9C901ECFA}"/>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21</a:t>
            </a:r>
          </a:p>
        </p:txBody>
      </p:sp>
      <p:sp>
        <p:nvSpPr>
          <p:cNvPr id="8" name="TextBox 7">
            <a:extLst>
              <a:ext uri="{FF2B5EF4-FFF2-40B4-BE49-F238E27FC236}">
                <a16:creationId xmlns:a16="http://schemas.microsoft.com/office/drawing/2014/main" id="{4AA3BAC2-82E9-BDAA-7577-BEC94F6B3AEA}"/>
              </a:ext>
            </a:extLst>
          </p:cNvPr>
          <p:cNvSpPr txBox="1"/>
          <p:nvPr/>
        </p:nvSpPr>
        <p:spPr>
          <a:xfrm>
            <a:off x="906470" y="1535806"/>
            <a:ext cx="4273575" cy="203132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a:solidFill>
                  <a:schemeClr val="tx1"/>
                </a:solidFill>
                <a:latin typeface="+mn-lt"/>
                <a:ea typeface="Calibri"/>
                <a:cs typeface="Calibri"/>
              </a:rPr>
              <a:t>Participants: </a:t>
            </a:r>
            <a:r>
              <a:rPr lang="en-US" sz="1800">
                <a:solidFill>
                  <a:schemeClr val="tx1"/>
                </a:solidFill>
                <a:latin typeface="+mn-lt"/>
                <a:ea typeface="Calibri"/>
                <a:cs typeface="Calibri"/>
              </a:rPr>
              <a:t>Seven subjects</a:t>
            </a:r>
          </a:p>
          <a:p>
            <a:endParaRPr lang="en-US" sz="1800" b="1">
              <a:solidFill>
                <a:schemeClr val="tx1"/>
              </a:solidFill>
              <a:latin typeface="+mn-lt"/>
              <a:ea typeface="Calibri"/>
              <a:cs typeface="Calibri"/>
            </a:endParaRPr>
          </a:p>
          <a:p>
            <a:r>
              <a:rPr lang="en-US" sz="1800" b="1">
                <a:solidFill>
                  <a:schemeClr val="tx1"/>
                </a:solidFill>
                <a:latin typeface="+mn-lt"/>
                <a:ea typeface="Calibri"/>
                <a:cs typeface="Calibri"/>
              </a:rPr>
              <a:t>Trajectories: </a:t>
            </a:r>
            <a:endParaRPr lang="en-US" sz="1800">
              <a:solidFill>
                <a:schemeClr val="tx1"/>
              </a:solidFill>
              <a:latin typeface="+mn-lt"/>
              <a:ea typeface="Calibri"/>
              <a:cs typeface="Calibri"/>
            </a:endParaRPr>
          </a:p>
          <a:p>
            <a:pPr marL="285750" indent="-285750">
              <a:buChar char="•"/>
            </a:pPr>
            <a:r>
              <a:rPr lang="en-US" sz="1800" b="1">
                <a:solidFill>
                  <a:schemeClr val="tx1"/>
                </a:solidFill>
                <a:latin typeface="+mn-lt"/>
                <a:ea typeface="Calibri"/>
                <a:cs typeface="Calibri"/>
              </a:rPr>
              <a:t>Perpendicular</a:t>
            </a:r>
            <a:endParaRPr lang="en-US" sz="1800">
              <a:solidFill>
                <a:schemeClr val="tx1"/>
              </a:solidFill>
              <a:latin typeface="+mn-lt"/>
              <a:ea typeface="Calibri"/>
            </a:endParaRPr>
          </a:p>
          <a:p>
            <a:pPr marL="285750" indent="-285750">
              <a:buChar char="•"/>
            </a:pPr>
            <a:r>
              <a:rPr lang="en-US" sz="1800" b="1">
                <a:solidFill>
                  <a:schemeClr val="tx1"/>
                </a:solidFill>
                <a:latin typeface="+mn-lt"/>
                <a:ea typeface="Calibri"/>
                <a:cs typeface="Calibri"/>
              </a:rPr>
              <a:t>Mixed</a:t>
            </a:r>
            <a:r>
              <a:rPr lang="en-US" sz="1800">
                <a:solidFill>
                  <a:schemeClr val="tx1"/>
                </a:solidFill>
                <a:latin typeface="+mn-lt"/>
                <a:ea typeface="Calibri"/>
                <a:cs typeface="Calibri"/>
              </a:rPr>
              <a:t> (Perpendicular, diagonal &amp; parallel)</a:t>
            </a:r>
          </a:p>
          <a:p>
            <a:pPr marL="285750" indent="-285750">
              <a:buChar char="•"/>
            </a:pPr>
            <a:r>
              <a:rPr lang="en-US" sz="1800" b="1">
                <a:solidFill>
                  <a:schemeClr val="tx1"/>
                </a:solidFill>
                <a:latin typeface="+mn-lt"/>
                <a:ea typeface="Calibri"/>
                <a:cs typeface="Calibri"/>
              </a:rPr>
              <a:t>Parallel</a:t>
            </a:r>
            <a:endParaRPr lang="en-US">
              <a:solidFill>
                <a:schemeClr val="tx1"/>
              </a:solidFill>
            </a:endParaRPr>
          </a:p>
        </p:txBody>
      </p:sp>
      <p:graphicFrame>
        <p:nvGraphicFramePr>
          <p:cNvPr id="9" name="Tabela 8">
            <a:extLst>
              <a:ext uri="{FF2B5EF4-FFF2-40B4-BE49-F238E27FC236}">
                <a16:creationId xmlns:a16="http://schemas.microsoft.com/office/drawing/2014/main" id="{657D3B90-ABA9-7481-D3B5-30EE1BDD0BD1}"/>
              </a:ext>
            </a:extLst>
          </p:cNvPr>
          <p:cNvGraphicFramePr>
            <a:graphicFrameLocks noGrp="1"/>
          </p:cNvGraphicFramePr>
          <p:nvPr>
            <p:extLst>
              <p:ext uri="{D42A27DB-BD31-4B8C-83A1-F6EECF244321}">
                <p14:modId xmlns:p14="http://schemas.microsoft.com/office/powerpoint/2010/main" val="3755248356"/>
              </p:ext>
            </p:extLst>
          </p:nvPr>
        </p:nvGraphicFramePr>
        <p:xfrm>
          <a:off x="1004813" y="4258902"/>
          <a:ext cx="10218355" cy="2046576"/>
        </p:xfrm>
        <a:graphic>
          <a:graphicData uri="http://schemas.openxmlformats.org/drawingml/2006/table">
            <a:tbl>
              <a:tblPr firstRow="1" bandRow="1">
                <a:tableStyleId>{5940675A-B579-460E-94D1-54222C63F5DA}</a:tableStyleId>
              </a:tblPr>
              <a:tblGrid>
                <a:gridCol w="2361969">
                  <a:extLst>
                    <a:ext uri="{9D8B030D-6E8A-4147-A177-3AD203B41FA5}">
                      <a16:colId xmlns:a16="http://schemas.microsoft.com/office/drawing/2014/main" val="675907927"/>
                    </a:ext>
                  </a:extLst>
                </a:gridCol>
                <a:gridCol w="1274220">
                  <a:extLst>
                    <a:ext uri="{9D8B030D-6E8A-4147-A177-3AD203B41FA5}">
                      <a16:colId xmlns:a16="http://schemas.microsoft.com/office/drawing/2014/main" val="2710944565"/>
                    </a:ext>
                  </a:extLst>
                </a:gridCol>
                <a:gridCol w="1041124">
                  <a:extLst>
                    <a:ext uri="{9D8B030D-6E8A-4147-A177-3AD203B41FA5}">
                      <a16:colId xmlns:a16="http://schemas.microsoft.com/office/drawing/2014/main" val="3311638172"/>
                    </a:ext>
                  </a:extLst>
                </a:gridCol>
                <a:gridCol w="1041122">
                  <a:extLst>
                    <a:ext uri="{9D8B030D-6E8A-4147-A177-3AD203B41FA5}">
                      <a16:colId xmlns:a16="http://schemas.microsoft.com/office/drawing/2014/main" val="1338526905"/>
                    </a:ext>
                  </a:extLst>
                </a:gridCol>
                <a:gridCol w="1103281">
                  <a:extLst>
                    <a:ext uri="{9D8B030D-6E8A-4147-A177-3AD203B41FA5}">
                      <a16:colId xmlns:a16="http://schemas.microsoft.com/office/drawing/2014/main" val="1216903237"/>
                    </a:ext>
                  </a:extLst>
                </a:gridCol>
                <a:gridCol w="1165443">
                  <a:extLst>
                    <a:ext uri="{9D8B030D-6E8A-4147-A177-3AD203B41FA5}">
                      <a16:colId xmlns:a16="http://schemas.microsoft.com/office/drawing/2014/main" val="4286628928"/>
                    </a:ext>
                  </a:extLst>
                </a:gridCol>
                <a:gridCol w="1118827">
                  <a:extLst>
                    <a:ext uri="{9D8B030D-6E8A-4147-A177-3AD203B41FA5}">
                      <a16:colId xmlns:a16="http://schemas.microsoft.com/office/drawing/2014/main" val="3276254430"/>
                    </a:ext>
                  </a:extLst>
                </a:gridCol>
                <a:gridCol w="1112369">
                  <a:extLst>
                    <a:ext uri="{9D8B030D-6E8A-4147-A177-3AD203B41FA5}">
                      <a16:colId xmlns:a16="http://schemas.microsoft.com/office/drawing/2014/main" val="1157555300"/>
                    </a:ext>
                  </a:extLst>
                </a:gridCol>
              </a:tblGrid>
              <a:tr h="543404">
                <a:tc>
                  <a:txBody>
                    <a:bodyPr/>
                    <a:lstStyle/>
                    <a:p>
                      <a:endParaRPr lang="pt-PT">
                        <a:solidFill>
                          <a:srgbClr val="333333"/>
                        </a:solidFill>
                      </a:endParaRPr>
                    </a:p>
                  </a:txBody>
                  <a:tcPr/>
                </a:tc>
                <a:tc>
                  <a:txBody>
                    <a:bodyPr/>
                    <a:lstStyle/>
                    <a:p>
                      <a:r>
                        <a:rPr lang="pt-PT">
                          <a:solidFill>
                            <a:srgbClr val="333333"/>
                          </a:solidFill>
                        </a:rPr>
                        <a:t>ID01</a:t>
                      </a:r>
                    </a:p>
                  </a:txBody>
                  <a:tcPr/>
                </a:tc>
                <a:tc>
                  <a:txBody>
                    <a:bodyPr/>
                    <a:lstStyle/>
                    <a:p>
                      <a:r>
                        <a:rPr lang="pt-PT">
                          <a:solidFill>
                            <a:srgbClr val="333333"/>
                          </a:solidFill>
                        </a:rPr>
                        <a:t>ID02</a:t>
                      </a:r>
                    </a:p>
                  </a:txBody>
                  <a:tcPr/>
                </a:tc>
                <a:tc>
                  <a:txBody>
                    <a:bodyPr/>
                    <a:lstStyle/>
                    <a:p>
                      <a:r>
                        <a:rPr lang="pt-PT">
                          <a:solidFill>
                            <a:srgbClr val="333333"/>
                          </a:solidFill>
                        </a:rPr>
                        <a:t>ID03</a:t>
                      </a:r>
                    </a:p>
                  </a:txBody>
                  <a:tcPr/>
                </a:tc>
                <a:tc>
                  <a:txBody>
                    <a:bodyPr/>
                    <a:lstStyle/>
                    <a:p>
                      <a:r>
                        <a:rPr lang="pt-PT">
                          <a:solidFill>
                            <a:srgbClr val="333333"/>
                          </a:solidFill>
                        </a:rPr>
                        <a:t>ID04</a:t>
                      </a:r>
                    </a:p>
                  </a:txBody>
                  <a:tcPr/>
                </a:tc>
                <a:tc>
                  <a:txBody>
                    <a:bodyPr/>
                    <a:lstStyle/>
                    <a:p>
                      <a:r>
                        <a:rPr lang="pt-PT">
                          <a:solidFill>
                            <a:srgbClr val="333333"/>
                          </a:solidFill>
                        </a:rPr>
                        <a:t>ID05</a:t>
                      </a:r>
                    </a:p>
                  </a:txBody>
                  <a:tcPr/>
                </a:tc>
                <a:tc>
                  <a:txBody>
                    <a:bodyPr/>
                    <a:lstStyle/>
                    <a:p>
                      <a:r>
                        <a:rPr lang="pt-PT">
                          <a:solidFill>
                            <a:srgbClr val="333333"/>
                          </a:solidFill>
                        </a:rPr>
                        <a:t>ID06</a:t>
                      </a:r>
                    </a:p>
                  </a:txBody>
                  <a:tcPr/>
                </a:tc>
                <a:tc>
                  <a:txBody>
                    <a:bodyPr/>
                    <a:lstStyle/>
                    <a:p>
                      <a:r>
                        <a:rPr lang="pt-PT">
                          <a:solidFill>
                            <a:srgbClr val="333333"/>
                          </a:solidFill>
                        </a:rPr>
                        <a:t>ID07</a:t>
                      </a:r>
                    </a:p>
                  </a:txBody>
                  <a:tcPr/>
                </a:tc>
                <a:extLst>
                  <a:ext uri="{0D108BD9-81ED-4DB2-BD59-A6C34878D82A}">
                    <a16:rowId xmlns:a16="http://schemas.microsoft.com/office/drawing/2014/main" val="1308762286"/>
                  </a:ext>
                </a:extLst>
              </a:tr>
              <a:tr h="307929">
                <a:tc>
                  <a:txBody>
                    <a:bodyPr/>
                    <a:lstStyle/>
                    <a:p>
                      <a:r>
                        <a:rPr lang="pt-PT">
                          <a:solidFill>
                            <a:srgbClr val="333333"/>
                          </a:solidFill>
                        </a:rPr>
                        <a:t>Capture1</a:t>
                      </a:r>
                    </a:p>
                  </a:txBody>
                  <a:tcPr/>
                </a:tc>
                <a:tc>
                  <a:txBody>
                    <a:bodyPr/>
                    <a:lstStyle/>
                    <a:p>
                      <a:r>
                        <a:rPr lang="pt-PT">
                          <a:solidFill>
                            <a:srgbClr val="333333"/>
                          </a:solidFill>
                        </a:rPr>
                        <a:t>32%</a:t>
                      </a:r>
                    </a:p>
                  </a:txBody>
                  <a:tcPr/>
                </a:tc>
                <a:tc>
                  <a:txBody>
                    <a:bodyPr/>
                    <a:lstStyle/>
                    <a:p>
                      <a:r>
                        <a:rPr lang="pt-PT">
                          <a:solidFill>
                            <a:srgbClr val="333333"/>
                          </a:solidFill>
                        </a:rPr>
                        <a:t>23%</a:t>
                      </a:r>
                    </a:p>
                  </a:txBody>
                  <a:tcPr/>
                </a:tc>
                <a:tc>
                  <a:txBody>
                    <a:bodyPr/>
                    <a:lstStyle/>
                    <a:p>
                      <a:r>
                        <a:rPr lang="pt-PT">
                          <a:solidFill>
                            <a:srgbClr val="333333"/>
                          </a:solidFill>
                        </a:rPr>
                        <a:t>11%</a:t>
                      </a:r>
                    </a:p>
                  </a:txBody>
                  <a:tcPr/>
                </a:tc>
                <a:tc>
                  <a:txBody>
                    <a:bodyPr/>
                    <a:lstStyle/>
                    <a:p>
                      <a:r>
                        <a:rPr lang="pt-PT">
                          <a:solidFill>
                            <a:srgbClr val="333333"/>
                          </a:solidFill>
                        </a:rPr>
                        <a:t>35%</a:t>
                      </a:r>
                    </a:p>
                  </a:txBody>
                  <a:tcPr/>
                </a:tc>
                <a:tc>
                  <a:txBody>
                    <a:bodyPr/>
                    <a:lstStyle/>
                    <a:p>
                      <a:r>
                        <a:rPr lang="pt-PT">
                          <a:solidFill>
                            <a:srgbClr val="333333"/>
                          </a:solidFill>
                        </a:rPr>
                        <a:t>23%</a:t>
                      </a:r>
                    </a:p>
                  </a:txBody>
                  <a:tcPr/>
                </a:tc>
                <a:tc>
                  <a:txBody>
                    <a:bodyPr/>
                    <a:lstStyle/>
                    <a:p>
                      <a:r>
                        <a:rPr lang="pt-PT">
                          <a:solidFill>
                            <a:srgbClr val="333333"/>
                          </a:solidFill>
                        </a:rPr>
                        <a:t>24%</a:t>
                      </a:r>
                    </a:p>
                  </a:txBody>
                  <a:tcPr/>
                </a:tc>
                <a:tc>
                  <a:txBody>
                    <a:bodyPr/>
                    <a:lstStyle/>
                    <a:p>
                      <a:r>
                        <a:rPr lang="pt-PT">
                          <a:solidFill>
                            <a:srgbClr val="333333"/>
                          </a:solidFill>
                        </a:rPr>
                        <a:t>22%</a:t>
                      </a:r>
                    </a:p>
                  </a:txBody>
                  <a:tcPr/>
                </a:tc>
                <a:extLst>
                  <a:ext uri="{0D108BD9-81ED-4DB2-BD59-A6C34878D82A}">
                    <a16:rowId xmlns:a16="http://schemas.microsoft.com/office/drawing/2014/main" val="3406286546"/>
                  </a:ext>
                </a:extLst>
              </a:tr>
              <a:tr h="307929">
                <a:tc>
                  <a:txBody>
                    <a:bodyPr/>
                    <a:lstStyle/>
                    <a:p>
                      <a:pPr lvl="0">
                        <a:buNone/>
                      </a:pPr>
                      <a:r>
                        <a:rPr lang="pt-PT">
                          <a:solidFill>
                            <a:srgbClr val="333333"/>
                          </a:solidFill>
                        </a:rPr>
                        <a:t>Capture2</a:t>
                      </a:r>
                    </a:p>
                  </a:txBody>
                  <a:tcPr/>
                </a:tc>
                <a:tc>
                  <a:txBody>
                    <a:bodyPr/>
                    <a:lstStyle/>
                    <a:p>
                      <a:pPr lvl="0">
                        <a:buNone/>
                      </a:pPr>
                      <a:r>
                        <a:rPr lang="pt-PT">
                          <a:solidFill>
                            <a:srgbClr val="333333"/>
                          </a:solidFill>
                        </a:rPr>
                        <a:t>25%</a:t>
                      </a:r>
                    </a:p>
                  </a:txBody>
                  <a:tcPr/>
                </a:tc>
                <a:tc>
                  <a:txBody>
                    <a:bodyPr/>
                    <a:lstStyle/>
                    <a:p>
                      <a:pPr lvl="0">
                        <a:buNone/>
                      </a:pPr>
                      <a:r>
                        <a:rPr lang="pt-PT">
                          <a:solidFill>
                            <a:srgbClr val="333333"/>
                          </a:solidFill>
                        </a:rPr>
                        <a:t>21%</a:t>
                      </a:r>
                    </a:p>
                  </a:txBody>
                  <a:tcPr/>
                </a:tc>
                <a:tc>
                  <a:txBody>
                    <a:bodyPr/>
                    <a:lstStyle/>
                    <a:p>
                      <a:pPr lvl="0">
                        <a:buNone/>
                      </a:pPr>
                      <a:r>
                        <a:rPr lang="pt-PT">
                          <a:solidFill>
                            <a:srgbClr val="333333"/>
                          </a:solidFill>
                        </a:rPr>
                        <a:t>9%</a:t>
                      </a:r>
                    </a:p>
                  </a:txBody>
                  <a:tcPr/>
                </a:tc>
                <a:tc>
                  <a:txBody>
                    <a:bodyPr/>
                    <a:lstStyle/>
                    <a:p>
                      <a:pPr lvl="0">
                        <a:buNone/>
                      </a:pPr>
                      <a:r>
                        <a:rPr lang="pt-PT">
                          <a:solidFill>
                            <a:srgbClr val="333333"/>
                          </a:solidFill>
                        </a:rPr>
                        <a:t>30%</a:t>
                      </a:r>
                    </a:p>
                  </a:txBody>
                  <a:tcPr/>
                </a:tc>
                <a:tc>
                  <a:txBody>
                    <a:bodyPr/>
                    <a:lstStyle/>
                    <a:p>
                      <a:pPr lvl="0">
                        <a:buNone/>
                      </a:pPr>
                      <a:r>
                        <a:rPr lang="pt-PT">
                          <a:solidFill>
                            <a:srgbClr val="333333"/>
                          </a:solidFill>
                        </a:rPr>
                        <a:t>18%</a:t>
                      </a:r>
                    </a:p>
                  </a:txBody>
                  <a:tcPr/>
                </a:tc>
                <a:tc>
                  <a:txBody>
                    <a:bodyPr/>
                    <a:lstStyle/>
                    <a:p>
                      <a:pPr lvl="0">
                        <a:buNone/>
                      </a:pPr>
                      <a:r>
                        <a:rPr lang="pt-PT">
                          <a:solidFill>
                            <a:srgbClr val="333333"/>
                          </a:solidFill>
                        </a:rPr>
                        <a:t>21%</a:t>
                      </a:r>
                    </a:p>
                  </a:txBody>
                  <a:tcPr/>
                </a:tc>
                <a:tc>
                  <a:txBody>
                    <a:bodyPr/>
                    <a:lstStyle/>
                    <a:p>
                      <a:pPr lvl="0">
                        <a:buNone/>
                      </a:pPr>
                      <a:r>
                        <a:rPr lang="pt-PT">
                          <a:solidFill>
                            <a:srgbClr val="333333"/>
                          </a:solidFill>
                        </a:rPr>
                        <a:t>14%</a:t>
                      </a:r>
                    </a:p>
                  </a:txBody>
                  <a:tcPr/>
                </a:tc>
                <a:extLst>
                  <a:ext uri="{0D108BD9-81ED-4DB2-BD59-A6C34878D82A}">
                    <a16:rowId xmlns:a16="http://schemas.microsoft.com/office/drawing/2014/main" val="2151755650"/>
                  </a:ext>
                </a:extLst>
              </a:tr>
              <a:tr h="307929">
                <a:tc>
                  <a:txBody>
                    <a:bodyPr/>
                    <a:lstStyle/>
                    <a:p>
                      <a:r>
                        <a:rPr lang="pt-PT">
                          <a:solidFill>
                            <a:srgbClr val="333333"/>
                          </a:solidFill>
                        </a:rPr>
                        <a:t>Capture3</a:t>
                      </a:r>
                    </a:p>
                  </a:txBody>
                  <a:tcPr/>
                </a:tc>
                <a:tc>
                  <a:txBody>
                    <a:bodyPr/>
                    <a:lstStyle/>
                    <a:p>
                      <a:r>
                        <a:rPr lang="pt-PT">
                          <a:solidFill>
                            <a:srgbClr val="333333"/>
                          </a:solidFill>
                        </a:rPr>
                        <a:t>27%</a:t>
                      </a:r>
                    </a:p>
                  </a:txBody>
                  <a:tcPr/>
                </a:tc>
                <a:tc>
                  <a:txBody>
                    <a:bodyPr/>
                    <a:lstStyle/>
                    <a:p>
                      <a:r>
                        <a:rPr lang="pt-PT">
                          <a:solidFill>
                            <a:srgbClr val="333333"/>
                          </a:solidFill>
                        </a:rPr>
                        <a:t>19%</a:t>
                      </a:r>
                    </a:p>
                  </a:txBody>
                  <a:tcPr/>
                </a:tc>
                <a:tc>
                  <a:txBody>
                    <a:bodyPr/>
                    <a:lstStyle/>
                    <a:p>
                      <a:r>
                        <a:rPr lang="pt-PT">
                          <a:solidFill>
                            <a:srgbClr val="333333"/>
                          </a:solidFill>
                        </a:rPr>
                        <a:t>9%</a:t>
                      </a:r>
                    </a:p>
                  </a:txBody>
                  <a:tcPr/>
                </a:tc>
                <a:tc>
                  <a:txBody>
                    <a:bodyPr/>
                    <a:lstStyle/>
                    <a:p>
                      <a:r>
                        <a:rPr lang="pt-PT">
                          <a:solidFill>
                            <a:srgbClr val="333333"/>
                          </a:solidFill>
                        </a:rPr>
                        <a:t>37%</a:t>
                      </a:r>
                    </a:p>
                  </a:txBody>
                  <a:tcPr/>
                </a:tc>
                <a:tc>
                  <a:txBody>
                    <a:bodyPr/>
                    <a:lstStyle/>
                    <a:p>
                      <a:r>
                        <a:rPr lang="pt-PT">
                          <a:solidFill>
                            <a:srgbClr val="333333"/>
                          </a:solidFill>
                        </a:rPr>
                        <a:t>18%</a:t>
                      </a:r>
                    </a:p>
                  </a:txBody>
                  <a:tcPr/>
                </a:tc>
                <a:tc>
                  <a:txBody>
                    <a:bodyPr/>
                    <a:lstStyle/>
                    <a:p>
                      <a:r>
                        <a:rPr lang="pt-PT">
                          <a:solidFill>
                            <a:srgbClr val="333333"/>
                          </a:solidFill>
                        </a:rPr>
                        <a:t>22%</a:t>
                      </a:r>
                    </a:p>
                  </a:txBody>
                  <a:tcPr/>
                </a:tc>
                <a:tc>
                  <a:txBody>
                    <a:bodyPr/>
                    <a:lstStyle/>
                    <a:p>
                      <a:r>
                        <a:rPr lang="pt-PT">
                          <a:solidFill>
                            <a:srgbClr val="333333"/>
                          </a:solidFill>
                        </a:rPr>
                        <a:t>16%</a:t>
                      </a:r>
                    </a:p>
                  </a:txBody>
                  <a:tcPr/>
                </a:tc>
                <a:extLst>
                  <a:ext uri="{0D108BD9-81ED-4DB2-BD59-A6C34878D82A}">
                    <a16:rowId xmlns:a16="http://schemas.microsoft.com/office/drawing/2014/main" val="3485867729"/>
                  </a:ext>
                </a:extLst>
              </a:tr>
              <a:tr h="370881">
                <a:tc>
                  <a:txBody>
                    <a:bodyPr/>
                    <a:lstStyle/>
                    <a:p>
                      <a:r>
                        <a:rPr lang="pt-PT">
                          <a:solidFill>
                            <a:srgbClr val="333333"/>
                          </a:solidFill>
                        </a:rPr>
                        <a:t>Captures123</a:t>
                      </a:r>
                      <a:endParaRPr lang="pt-PT" err="1">
                        <a:solidFill>
                          <a:srgbClr val="333333"/>
                        </a:solidFill>
                      </a:endParaRPr>
                    </a:p>
                  </a:txBody>
                  <a:tcPr/>
                </a:tc>
                <a:tc>
                  <a:txBody>
                    <a:bodyPr/>
                    <a:lstStyle/>
                    <a:p>
                      <a:r>
                        <a:rPr lang="pt-PT">
                          <a:solidFill>
                            <a:srgbClr val="333333"/>
                          </a:solidFill>
                        </a:rPr>
                        <a:t>25%</a:t>
                      </a:r>
                    </a:p>
                  </a:txBody>
                  <a:tcPr/>
                </a:tc>
                <a:tc>
                  <a:txBody>
                    <a:bodyPr/>
                    <a:lstStyle/>
                    <a:p>
                      <a:r>
                        <a:rPr lang="pt-PT">
                          <a:solidFill>
                            <a:srgbClr val="333333"/>
                          </a:solidFill>
                        </a:rPr>
                        <a:t>23%</a:t>
                      </a:r>
                    </a:p>
                  </a:txBody>
                  <a:tcPr/>
                </a:tc>
                <a:tc>
                  <a:txBody>
                    <a:bodyPr/>
                    <a:lstStyle/>
                    <a:p>
                      <a:r>
                        <a:rPr lang="pt-PT">
                          <a:solidFill>
                            <a:srgbClr val="333333"/>
                          </a:solidFill>
                        </a:rPr>
                        <a:t>13%</a:t>
                      </a:r>
                    </a:p>
                  </a:txBody>
                  <a:tcPr/>
                </a:tc>
                <a:tc>
                  <a:txBody>
                    <a:bodyPr/>
                    <a:lstStyle/>
                    <a:p>
                      <a:r>
                        <a:rPr lang="pt-PT">
                          <a:solidFill>
                            <a:srgbClr val="333333"/>
                          </a:solidFill>
                        </a:rPr>
                        <a:t>22%</a:t>
                      </a:r>
                    </a:p>
                  </a:txBody>
                  <a:tcPr/>
                </a:tc>
                <a:tc>
                  <a:txBody>
                    <a:bodyPr/>
                    <a:lstStyle/>
                    <a:p>
                      <a:r>
                        <a:rPr lang="pt-PT">
                          <a:solidFill>
                            <a:srgbClr val="333333"/>
                          </a:solidFill>
                        </a:rPr>
                        <a:t>31%</a:t>
                      </a:r>
                    </a:p>
                  </a:txBody>
                  <a:tcPr/>
                </a:tc>
                <a:tc>
                  <a:txBody>
                    <a:bodyPr/>
                    <a:lstStyle/>
                    <a:p>
                      <a:r>
                        <a:rPr lang="pt-PT">
                          <a:solidFill>
                            <a:srgbClr val="333333"/>
                          </a:solidFill>
                        </a:rPr>
                        <a:t>19%</a:t>
                      </a:r>
                    </a:p>
                  </a:txBody>
                  <a:tcPr/>
                </a:tc>
                <a:tc>
                  <a:txBody>
                    <a:bodyPr/>
                    <a:lstStyle/>
                    <a:p>
                      <a:r>
                        <a:rPr lang="pt-PT">
                          <a:solidFill>
                            <a:srgbClr val="333333"/>
                          </a:solidFill>
                        </a:rPr>
                        <a:t>20%</a:t>
                      </a:r>
                    </a:p>
                  </a:txBody>
                  <a:tcPr/>
                </a:tc>
                <a:extLst>
                  <a:ext uri="{0D108BD9-81ED-4DB2-BD59-A6C34878D82A}">
                    <a16:rowId xmlns:a16="http://schemas.microsoft.com/office/drawing/2014/main" val="236413819"/>
                  </a:ext>
                </a:extLst>
              </a:tr>
            </a:tbl>
          </a:graphicData>
        </a:graphic>
      </p:graphicFrame>
      <p:pic>
        <p:nvPicPr>
          <p:cNvPr id="7" name="Imagem 6" descr="Uma imagem com diagrama, quadrado, Retângulo, Esquema&#10;&#10;Descrição gerada automaticamente">
            <a:extLst>
              <a:ext uri="{FF2B5EF4-FFF2-40B4-BE49-F238E27FC236}">
                <a16:creationId xmlns:a16="http://schemas.microsoft.com/office/drawing/2014/main" id="{9335BD02-EFDF-99C8-6CCD-ADE13F2DDAFA}"/>
              </a:ext>
            </a:extLst>
          </p:cNvPr>
          <p:cNvPicPr>
            <a:picLocks noChangeAspect="1"/>
          </p:cNvPicPr>
          <p:nvPr/>
        </p:nvPicPr>
        <p:blipFill>
          <a:blip r:embed="rId2"/>
          <a:stretch>
            <a:fillRect/>
          </a:stretch>
        </p:blipFill>
        <p:spPr>
          <a:xfrm>
            <a:off x="6047253" y="279443"/>
            <a:ext cx="5165870" cy="3569631"/>
          </a:xfrm>
          <a:prstGeom prst="rect">
            <a:avLst/>
          </a:prstGeom>
        </p:spPr>
      </p:pic>
    </p:spTree>
    <p:extLst>
      <p:ext uri="{BB962C8B-B14F-4D97-AF65-F5344CB8AC3E}">
        <p14:creationId xmlns:p14="http://schemas.microsoft.com/office/powerpoint/2010/main" val="864918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A91A3E-A64C-0933-DE7E-3663CDA89172}"/>
              </a:ext>
            </a:extLst>
          </p:cNvPr>
          <p:cNvSpPr>
            <a:spLocks noGrp="1"/>
          </p:cNvSpPr>
          <p:nvPr>
            <p:ph type="title"/>
          </p:nvPr>
        </p:nvSpPr>
        <p:spPr/>
        <p:txBody>
          <a:bodyPr/>
          <a:lstStyle/>
          <a:p>
            <a:r>
              <a:rPr lang="pt-PT" err="1">
                <a:latin typeface="+mj-lt"/>
              </a:rPr>
              <a:t>Results</a:t>
            </a:r>
            <a:r>
              <a:rPr lang="pt-PT">
                <a:latin typeface="+mj-lt"/>
              </a:rPr>
              <a:t> for 2 ID's</a:t>
            </a:r>
            <a:endParaRPr lang="en-US" err="1"/>
          </a:p>
        </p:txBody>
      </p:sp>
      <p:sp>
        <p:nvSpPr>
          <p:cNvPr id="5" name="CaixaDeTexto 4">
            <a:extLst>
              <a:ext uri="{FF2B5EF4-FFF2-40B4-BE49-F238E27FC236}">
                <a16:creationId xmlns:a16="http://schemas.microsoft.com/office/drawing/2014/main" id="{CBA03387-01D5-DF7D-D1A0-8C6BDD7AA7F9}"/>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6" name="CaixaDeTexto 5">
            <a:extLst>
              <a:ext uri="{FF2B5EF4-FFF2-40B4-BE49-F238E27FC236}">
                <a16:creationId xmlns:a16="http://schemas.microsoft.com/office/drawing/2014/main" id="{3B129847-A568-98D1-E7B5-4CE9C901ECFA}"/>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22</a:t>
            </a:r>
          </a:p>
        </p:txBody>
      </p:sp>
      <p:graphicFrame>
        <p:nvGraphicFramePr>
          <p:cNvPr id="13" name="Tabela 12">
            <a:extLst>
              <a:ext uri="{FF2B5EF4-FFF2-40B4-BE49-F238E27FC236}">
                <a16:creationId xmlns:a16="http://schemas.microsoft.com/office/drawing/2014/main" id="{DCE1BE2B-D2C1-9EBA-274A-E132E2CD301A}"/>
              </a:ext>
            </a:extLst>
          </p:cNvPr>
          <p:cNvGraphicFramePr>
            <a:graphicFrameLocks noGrp="1"/>
          </p:cNvGraphicFramePr>
          <p:nvPr>
            <p:extLst>
              <p:ext uri="{D42A27DB-BD31-4B8C-83A1-F6EECF244321}">
                <p14:modId xmlns:p14="http://schemas.microsoft.com/office/powerpoint/2010/main" val="2458127066"/>
              </p:ext>
            </p:extLst>
          </p:nvPr>
        </p:nvGraphicFramePr>
        <p:xfrm>
          <a:off x="948517" y="3429995"/>
          <a:ext cx="3486679" cy="979128"/>
        </p:xfrm>
        <a:graphic>
          <a:graphicData uri="http://schemas.openxmlformats.org/drawingml/2006/table">
            <a:tbl>
              <a:tblPr firstRow="1" bandRow="1">
                <a:tableStyleId>{5940675A-B579-460E-94D1-54222C63F5DA}</a:tableStyleId>
              </a:tblPr>
              <a:tblGrid>
                <a:gridCol w="1407121">
                  <a:extLst>
                    <a:ext uri="{9D8B030D-6E8A-4147-A177-3AD203B41FA5}">
                      <a16:colId xmlns:a16="http://schemas.microsoft.com/office/drawing/2014/main" val="675907927"/>
                    </a:ext>
                  </a:extLst>
                </a:gridCol>
                <a:gridCol w="1047792">
                  <a:extLst>
                    <a:ext uri="{9D8B030D-6E8A-4147-A177-3AD203B41FA5}">
                      <a16:colId xmlns:a16="http://schemas.microsoft.com/office/drawing/2014/main" val="2710944565"/>
                    </a:ext>
                  </a:extLst>
                </a:gridCol>
                <a:gridCol w="1031766">
                  <a:extLst>
                    <a:ext uri="{9D8B030D-6E8A-4147-A177-3AD203B41FA5}">
                      <a16:colId xmlns:a16="http://schemas.microsoft.com/office/drawing/2014/main" val="3311638172"/>
                    </a:ext>
                  </a:extLst>
                </a:gridCol>
              </a:tblGrid>
              <a:tr h="489564">
                <a:tc>
                  <a:txBody>
                    <a:bodyPr/>
                    <a:lstStyle/>
                    <a:p>
                      <a:endParaRPr lang="pt-PT">
                        <a:solidFill>
                          <a:srgbClr val="333333"/>
                        </a:solidFill>
                      </a:endParaRPr>
                    </a:p>
                  </a:txBody>
                  <a:tcPr/>
                </a:tc>
                <a:tc>
                  <a:txBody>
                    <a:bodyPr/>
                    <a:lstStyle/>
                    <a:p>
                      <a:r>
                        <a:rPr lang="pt-PT">
                          <a:solidFill>
                            <a:srgbClr val="333333"/>
                          </a:solidFill>
                        </a:rPr>
                        <a:t>ID02</a:t>
                      </a:r>
                    </a:p>
                  </a:txBody>
                  <a:tcPr/>
                </a:tc>
                <a:tc>
                  <a:txBody>
                    <a:bodyPr/>
                    <a:lstStyle/>
                    <a:p>
                      <a:r>
                        <a:rPr lang="pt-PT">
                          <a:solidFill>
                            <a:srgbClr val="333333"/>
                          </a:solidFill>
                        </a:rPr>
                        <a:t>ID03</a:t>
                      </a:r>
                    </a:p>
                  </a:txBody>
                  <a:tcPr/>
                </a:tc>
                <a:extLst>
                  <a:ext uri="{0D108BD9-81ED-4DB2-BD59-A6C34878D82A}">
                    <a16:rowId xmlns:a16="http://schemas.microsoft.com/office/drawing/2014/main" val="1308762286"/>
                  </a:ext>
                </a:extLst>
              </a:tr>
              <a:tr h="489564">
                <a:tc>
                  <a:txBody>
                    <a:bodyPr/>
                    <a:lstStyle/>
                    <a:p>
                      <a:r>
                        <a:rPr lang="pt-PT" err="1">
                          <a:solidFill>
                            <a:srgbClr val="333333"/>
                          </a:solidFill>
                        </a:rPr>
                        <a:t>Accuracy</a:t>
                      </a:r>
                    </a:p>
                  </a:txBody>
                  <a:tcPr/>
                </a:tc>
                <a:tc>
                  <a:txBody>
                    <a:bodyPr/>
                    <a:lstStyle/>
                    <a:p>
                      <a:r>
                        <a:rPr lang="pt-PT">
                          <a:solidFill>
                            <a:srgbClr val="333333"/>
                          </a:solidFill>
                        </a:rPr>
                        <a:t>86%</a:t>
                      </a:r>
                    </a:p>
                  </a:txBody>
                  <a:tcPr/>
                </a:tc>
                <a:tc>
                  <a:txBody>
                    <a:bodyPr/>
                    <a:lstStyle/>
                    <a:p>
                      <a:r>
                        <a:rPr lang="pt-PT">
                          <a:solidFill>
                            <a:srgbClr val="333333"/>
                          </a:solidFill>
                        </a:rPr>
                        <a:t>89%</a:t>
                      </a:r>
                    </a:p>
                  </a:txBody>
                  <a:tcPr/>
                </a:tc>
                <a:extLst>
                  <a:ext uri="{0D108BD9-81ED-4DB2-BD59-A6C34878D82A}">
                    <a16:rowId xmlns:a16="http://schemas.microsoft.com/office/drawing/2014/main" val="3406286546"/>
                  </a:ext>
                </a:extLst>
              </a:tr>
            </a:tbl>
          </a:graphicData>
        </a:graphic>
      </p:graphicFrame>
      <p:sp>
        <p:nvSpPr>
          <p:cNvPr id="15" name="TextBox 7">
            <a:extLst>
              <a:ext uri="{FF2B5EF4-FFF2-40B4-BE49-F238E27FC236}">
                <a16:creationId xmlns:a16="http://schemas.microsoft.com/office/drawing/2014/main" id="{14DDA465-074F-19C7-F29A-9A776895B5C1}"/>
              </a:ext>
            </a:extLst>
          </p:cNvPr>
          <p:cNvSpPr txBox="1"/>
          <p:nvPr/>
        </p:nvSpPr>
        <p:spPr>
          <a:xfrm>
            <a:off x="906470" y="1535806"/>
            <a:ext cx="4273575" cy="1200329"/>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a:solidFill>
                  <a:schemeClr val="tx1"/>
                </a:solidFill>
                <a:latin typeface="+mn-lt"/>
                <a:ea typeface="Calibri"/>
                <a:cs typeface="Calibri"/>
              </a:rPr>
              <a:t>Participants: </a:t>
            </a:r>
            <a:r>
              <a:rPr lang="en-US" sz="1800">
                <a:solidFill>
                  <a:schemeClr val="tx1"/>
                </a:solidFill>
                <a:latin typeface="+mn-lt"/>
                <a:ea typeface="Calibri"/>
                <a:cs typeface="Calibri"/>
              </a:rPr>
              <a:t>Two subjects</a:t>
            </a:r>
          </a:p>
          <a:p>
            <a:endParaRPr lang="en-US" sz="1800" b="1">
              <a:solidFill>
                <a:schemeClr val="tx1"/>
              </a:solidFill>
              <a:latin typeface="+mn-lt"/>
              <a:ea typeface="Calibri"/>
              <a:cs typeface="Calibri"/>
            </a:endParaRPr>
          </a:p>
          <a:p>
            <a:r>
              <a:rPr lang="en-US" sz="1800" b="1">
                <a:solidFill>
                  <a:schemeClr val="tx1"/>
                </a:solidFill>
                <a:latin typeface="+mn-lt"/>
                <a:ea typeface="Calibri"/>
                <a:cs typeface="Calibri"/>
              </a:rPr>
              <a:t>Trajectories: </a:t>
            </a:r>
            <a:endParaRPr lang="en-US" sz="1800">
              <a:solidFill>
                <a:schemeClr val="tx1"/>
              </a:solidFill>
              <a:latin typeface="+mn-lt"/>
              <a:ea typeface="Calibri"/>
              <a:cs typeface="Calibri"/>
            </a:endParaRPr>
          </a:p>
          <a:p>
            <a:pPr marL="285750" indent="-285750">
              <a:buChar char="•"/>
            </a:pPr>
            <a:r>
              <a:rPr lang="en-US" sz="1800" b="1">
                <a:solidFill>
                  <a:schemeClr val="tx1"/>
                </a:solidFill>
                <a:ea typeface="Calibri"/>
              </a:rPr>
              <a:t>Perpendicular</a:t>
            </a:r>
            <a:r>
              <a:rPr lang="en-US" sz="1800">
                <a:solidFill>
                  <a:schemeClr val="tx1"/>
                </a:solidFill>
                <a:ea typeface="Calibri"/>
              </a:rPr>
              <a:t> (towards the radar)</a:t>
            </a:r>
            <a:endParaRPr lang="en-US">
              <a:solidFill>
                <a:schemeClr val="tx1"/>
              </a:solidFill>
            </a:endParaRPr>
          </a:p>
        </p:txBody>
      </p:sp>
      <p:pic>
        <p:nvPicPr>
          <p:cNvPr id="7" name="Marcador de Posição de Conteúdo 6" descr="Uma imagem com texto, captura de ecrã, diagrama, Retângulo&#10;&#10;Descrição gerada automaticamente">
            <a:extLst>
              <a:ext uri="{FF2B5EF4-FFF2-40B4-BE49-F238E27FC236}">
                <a16:creationId xmlns:a16="http://schemas.microsoft.com/office/drawing/2014/main" id="{D61029FE-4C1A-7272-9B42-80D09D93075A}"/>
              </a:ext>
            </a:extLst>
          </p:cNvPr>
          <p:cNvPicPr>
            <a:picLocks noGrp="1" noChangeAspect="1"/>
          </p:cNvPicPr>
          <p:nvPr>
            <p:ph idx="1"/>
          </p:nvPr>
        </p:nvPicPr>
        <p:blipFill>
          <a:blip r:embed="rId2"/>
          <a:stretch>
            <a:fillRect/>
          </a:stretch>
        </p:blipFill>
        <p:spPr>
          <a:xfrm>
            <a:off x="5664116" y="444809"/>
            <a:ext cx="5991562" cy="5264362"/>
          </a:xfrm>
        </p:spPr>
      </p:pic>
    </p:spTree>
    <p:extLst>
      <p:ext uri="{BB962C8B-B14F-4D97-AF65-F5344CB8AC3E}">
        <p14:creationId xmlns:p14="http://schemas.microsoft.com/office/powerpoint/2010/main" val="19215118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r>
              <a:rPr lang="pt-pt" b="1" err="1">
                <a:solidFill>
                  <a:schemeClr val="tx1"/>
                </a:solidFill>
                <a:latin typeface="+mj-lt"/>
              </a:rPr>
              <a:t>Conclusions</a:t>
            </a:r>
            <a:endParaRPr lang="pt-pt" b="1">
              <a:solidFill>
                <a:schemeClr val="tx1"/>
              </a:solidFill>
              <a:latin typeface="+mj-lt"/>
            </a:endParaRPr>
          </a:p>
        </p:txBody>
      </p:sp>
      <p:sp>
        <p:nvSpPr>
          <p:cNvPr id="6" name="Marcador de Posição de Conteúdo 5">
            <a:extLst>
              <a:ext uri="{FF2B5EF4-FFF2-40B4-BE49-F238E27FC236}">
                <a16:creationId xmlns:a16="http://schemas.microsoft.com/office/drawing/2014/main" id="{36309B58-46D1-D489-3557-C02A565B94A2}"/>
              </a:ext>
            </a:extLst>
          </p:cNvPr>
          <p:cNvSpPr>
            <a:spLocks noGrp="1"/>
          </p:cNvSpPr>
          <p:nvPr>
            <p:ph idx="1"/>
          </p:nvPr>
        </p:nvSpPr>
        <p:spPr/>
        <p:txBody>
          <a:bodyPr/>
          <a:lstStyle/>
          <a:p>
            <a:pPr marL="75565" indent="-514350">
              <a:lnSpc>
                <a:spcPct val="100000"/>
              </a:lnSpc>
              <a:spcAft>
                <a:spcPts val="1200"/>
              </a:spcAft>
            </a:pPr>
            <a:r>
              <a:rPr lang="en-US" sz="1800">
                <a:effectLst/>
                <a:latin typeface="Segoe UI"/>
              </a:rPr>
              <a:t>Proposed and developed a solution exploring radar data to test its applicability for user identification.</a:t>
            </a:r>
            <a:endParaRPr lang="en-US">
              <a:latin typeface="Segoe UI"/>
            </a:endParaRPr>
          </a:p>
          <a:p>
            <a:pPr marL="75565" indent="-514350">
              <a:lnSpc>
                <a:spcPct val="100000"/>
              </a:lnSpc>
              <a:spcAft>
                <a:spcPts val="1200"/>
              </a:spcAft>
            </a:pPr>
            <a:r>
              <a:rPr lang="en-US" sz="1800">
                <a:effectLst/>
                <a:latin typeface="Segoe UI"/>
              </a:rPr>
              <a:t>Explored the application of ML and TL techniques to comply with low data scenarios.</a:t>
            </a:r>
            <a:endParaRPr lang="en-US">
              <a:latin typeface="Segoe UI"/>
            </a:endParaRPr>
          </a:p>
          <a:p>
            <a:pPr marL="75565" indent="-514350">
              <a:lnSpc>
                <a:spcPct val="100000"/>
              </a:lnSpc>
              <a:spcAft>
                <a:spcPts val="1200"/>
              </a:spcAft>
            </a:pPr>
            <a:r>
              <a:rPr lang="en-US" sz="1800">
                <a:solidFill>
                  <a:schemeClr val="tx1"/>
                </a:solidFill>
                <a:latin typeface="+mn-lt"/>
                <a:cs typeface="Calibri"/>
              </a:rPr>
              <a:t>Implementing a </a:t>
            </a:r>
            <a:r>
              <a:rPr lang="en-US" sz="1800" b="1">
                <a:solidFill>
                  <a:schemeClr val="tx1"/>
                </a:solidFill>
                <a:latin typeface="+mn-lt"/>
                <a:cs typeface="Calibri"/>
              </a:rPr>
              <a:t>demonstrator</a:t>
            </a:r>
            <a:r>
              <a:rPr lang="en-US" sz="1800">
                <a:solidFill>
                  <a:schemeClr val="tx1"/>
                </a:solidFill>
                <a:latin typeface="+mn-lt"/>
                <a:cs typeface="Calibri"/>
              </a:rPr>
              <a:t> consisting of a simple </a:t>
            </a:r>
            <a:r>
              <a:rPr lang="en-US" sz="1800" b="1">
                <a:solidFill>
                  <a:schemeClr val="tx1"/>
                </a:solidFill>
                <a:latin typeface="+mn-lt"/>
                <a:cs typeface="Calibri"/>
              </a:rPr>
              <a:t>interface</a:t>
            </a:r>
            <a:r>
              <a:rPr lang="en-US" sz="1800">
                <a:solidFill>
                  <a:schemeClr val="tx1"/>
                </a:solidFill>
                <a:latin typeface="+mn-lt"/>
                <a:cs typeface="Calibri"/>
              </a:rPr>
              <a:t> that adapts to the current identified user.</a:t>
            </a:r>
            <a:endParaRPr lang="en-US" sz="1800" strike="sngStrike">
              <a:solidFill>
                <a:schemeClr val="tx1"/>
              </a:solidFill>
              <a:latin typeface="+mn-lt"/>
              <a:cs typeface="Calibri"/>
            </a:endParaRPr>
          </a:p>
          <a:p>
            <a:pPr marL="75565" indent="-514350">
              <a:lnSpc>
                <a:spcPct val="100000"/>
              </a:lnSpc>
              <a:spcAft>
                <a:spcPts val="1200"/>
              </a:spcAft>
            </a:pPr>
            <a:r>
              <a:rPr lang="en-US" sz="1800" b="1">
                <a:solidFill>
                  <a:schemeClr val="tx1"/>
                </a:solidFill>
                <a:latin typeface="+mn-lt"/>
                <a:cs typeface="Calibri"/>
              </a:rPr>
              <a:t>The obtained results (with an accuracy ranging from 70.8% to 94.4%) </a:t>
            </a:r>
            <a:r>
              <a:rPr lang="en-US" sz="1800">
                <a:solidFill>
                  <a:schemeClr val="tx1"/>
                </a:solidFill>
                <a:latin typeface="+mn-lt"/>
                <a:cs typeface="Calibri"/>
              </a:rPr>
              <a:t>show the potential of using </a:t>
            </a:r>
            <a:r>
              <a:rPr lang="en-US" sz="1800" b="1">
                <a:solidFill>
                  <a:schemeClr val="tx1"/>
                </a:solidFill>
                <a:latin typeface="+mn-lt"/>
                <a:cs typeface="Calibri"/>
              </a:rPr>
              <a:t>radar data </a:t>
            </a:r>
            <a:r>
              <a:rPr lang="en-US" sz="1800">
                <a:solidFill>
                  <a:schemeClr val="tx1"/>
                </a:solidFill>
                <a:latin typeface="+mn-lt"/>
                <a:cs typeface="Calibri"/>
              </a:rPr>
              <a:t>together with </a:t>
            </a:r>
            <a:r>
              <a:rPr lang="en-US" sz="1800" b="1">
                <a:solidFill>
                  <a:schemeClr val="tx1"/>
                </a:solidFill>
                <a:latin typeface="+mn-lt"/>
                <a:cs typeface="Calibri"/>
              </a:rPr>
              <a:t>machine/transfer learning techniques </a:t>
            </a:r>
            <a:r>
              <a:rPr lang="en-US" sz="1800">
                <a:solidFill>
                  <a:schemeClr val="tx1"/>
                </a:solidFill>
                <a:latin typeface="+mn-lt"/>
                <a:cs typeface="Calibri"/>
              </a:rPr>
              <a:t>to perform subject identification in </a:t>
            </a:r>
            <a:r>
              <a:rPr lang="en-US" sz="1800" b="1">
                <a:solidFill>
                  <a:schemeClr val="tx1"/>
                </a:solidFill>
                <a:latin typeface="+mn-lt"/>
                <a:cs typeface="Calibri"/>
              </a:rPr>
              <a:t>smart environments</a:t>
            </a:r>
            <a:r>
              <a:rPr lang="en-US" sz="1800">
                <a:solidFill>
                  <a:schemeClr val="tx1"/>
                </a:solidFill>
                <a:latin typeface="+mn-lt"/>
                <a:cs typeface="Calibri"/>
              </a:rPr>
              <a:t>.</a:t>
            </a:r>
          </a:p>
          <a:p>
            <a:pPr marL="285750" indent="-514350">
              <a:lnSpc>
                <a:spcPct val="100000"/>
              </a:lnSpc>
              <a:spcAft>
                <a:spcPts val="1200"/>
              </a:spcAft>
            </a:pPr>
            <a:r>
              <a:rPr lang="en-US" sz="1800">
                <a:solidFill>
                  <a:schemeClr val="tx1"/>
                </a:solidFill>
                <a:latin typeface="+mn-lt"/>
                <a:cs typeface="Calibri"/>
              </a:rPr>
              <a:t>Although different </a:t>
            </a:r>
            <a:r>
              <a:rPr lang="en-US" sz="1800" b="1">
                <a:solidFill>
                  <a:schemeClr val="tx1"/>
                </a:solidFill>
                <a:latin typeface="+mn-lt"/>
                <a:cs typeface="Calibri"/>
              </a:rPr>
              <a:t>challenges</a:t>
            </a:r>
            <a:r>
              <a:rPr lang="en-US" sz="1800">
                <a:solidFill>
                  <a:schemeClr val="tx1"/>
                </a:solidFill>
                <a:latin typeface="+mn-lt"/>
                <a:cs typeface="Calibri"/>
              </a:rPr>
              <a:t> remain, our study already provides </a:t>
            </a:r>
            <a:r>
              <a:rPr lang="en-US" sz="1800" b="1">
                <a:solidFill>
                  <a:schemeClr val="tx1"/>
                </a:solidFill>
                <a:latin typeface="+mn-lt"/>
                <a:cs typeface="Calibri"/>
              </a:rPr>
              <a:t>relevant</a:t>
            </a:r>
            <a:r>
              <a:rPr lang="en-US" sz="1800">
                <a:solidFill>
                  <a:schemeClr val="tx1"/>
                </a:solidFill>
                <a:latin typeface="+mn-lt"/>
                <a:cs typeface="Calibri"/>
              </a:rPr>
              <a:t> and </a:t>
            </a:r>
            <a:r>
              <a:rPr lang="en-US" sz="1800" b="1">
                <a:solidFill>
                  <a:schemeClr val="tx1"/>
                </a:solidFill>
                <a:latin typeface="+mn-lt"/>
                <a:cs typeface="Calibri"/>
              </a:rPr>
              <a:t>useful</a:t>
            </a:r>
            <a:r>
              <a:rPr lang="en-US" sz="1800">
                <a:solidFill>
                  <a:schemeClr val="tx1"/>
                </a:solidFill>
                <a:latin typeface="+mn-lt"/>
                <a:cs typeface="Calibri"/>
              </a:rPr>
              <a:t> </a:t>
            </a:r>
            <a:r>
              <a:rPr lang="en-US" sz="1800" b="1">
                <a:solidFill>
                  <a:schemeClr val="tx1"/>
                </a:solidFill>
                <a:latin typeface="+mn-lt"/>
                <a:cs typeface="Calibri"/>
              </a:rPr>
              <a:t>information</a:t>
            </a:r>
            <a:r>
              <a:rPr lang="en-US" sz="1800">
                <a:solidFill>
                  <a:schemeClr val="tx1"/>
                </a:solidFill>
                <a:latin typeface="+mn-lt"/>
                <a:cs typeface="Calibri"/>
              </a:rPr>
              <a:t> that informs </a:t>
            </a:r>
            <a:r>
              <a:rPr lang="en-US" sz="1800" b="1">
                <a:solidFill>
                  <a:schemeClr val="tx1"/>
                </a:solidFill>
                <a:latin typeface="+mn-lt"/>
                <a:cs typeface="Calibri"/>
              </a:rPr>
              <a:t>future research</a:t>
            </a:r>
            <a:r>
              <a:rPr lang="en-US" sz="1800">
                <a:solidFill>
                  <a:schemeClr val="tx1"/>
                </a:solidFill>
                <a:latin typeface="+mn-lt"/>
                <a:cs typeface="Calibri"/>
              </a:rPr>
              <a:t>.</a:t>
            </a:r>
          </a:p>
        </p:txBody>
      </p:sp>
      <p:sp>
        <p:nvSpPr>
          <p:cNvPr id="8" name="CaixaDeTexto 7">
            <a:extLst>
              <a:ext uri="{FF2B5EF4-FFF2-40B4-BE49-F238E27FC236}">
                <a16:creationId xmlns:a16="http://schemas.microsoft.com/office/drawing/2014/main" id="{FEB9A6C3-FD61-51A6-C078-C4989A6C2246}"/>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2" name="CaixaDeTexto 1">
            <a:extLst>
              <a:ext uri="{FF2B5EF4-FFF2-40B4-BE49-F238E27FC236}">
                <a16:creationId xmlns:a16="http://schemas.microsoft.com/office/drawing/2014/main" id="{720A59CC-24BB-333B-386C-2689F77F79D8}"/>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24</a:t>
            </a:r>
          </a:p>
        </p:txBody>
      </p:sp>
    </p:spTree>
    <p:extLst>
      <p:ext uri="{BB962C8B-B14F-4D97-AF65-F5344CB8AC3E}">
        <p14:creationId xmlns:p14="http://schemas.microsoft.com/office/powerpoint/2010/main" val="8354491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5F95DF7D-5356-6ABF-E1C1-79E928F1B247}"/>
              </a:ext>
            </a:extLst>
          </p:cNvPr>
          <p:cNvSpPr>
            <a:spLocks noGrp="1"/>
          </p:cNvSpPr>
          <p:nvPr>
            <p:ph idx="1"/>
          </p:nvPr>
        </p:nvSpPr>
        <p:spPr>
          <a:xfrm>
            <a:off x="950718" y="1536633"/>
            <a:ext cx="10287320" cy="4197045"/>
          </a:xfrm>
        </p:spPr>
        <p:txBody>
          <a:bodyPr>
            <a:normAutofit/>
          </a:bodyPr>
          <a:lstStyle/>
          <a:p>
            <a:pPr marL="342900" indent="-514350">
              <a:lnSpc>
                <a:spcPct val="100000"/>
              </a:lnSpc>
              <a:spcAft>
                <a:spcPts val="1200"/>
              </a:spcAft>
            </a:pPr>
            <a:r>
              <a:rPr lang="en-US" sz="1800" b="1">
                <a:solidFill>
                  <a:schemeClr val="tx1"/>
                </a:solidFill>
                <a:latin typeface="+mn-lt"/>
              </a:rPr>
              <a:t>Carry</a:t>
            </a:r>
            <a:r>
              <a:rPr lang="pt-PT" sz="1800" b="1">
                <a:solidFill>
                  <a:schemeClr val="tx1"/>
                </a:solidFill>
                <a:latin typeface="+mn-lt"/>
              </a:rPr>
              <a:t> out </a:t>
            </a:r>
            <a:r>
              <a:rPr lang="pt-PT" sz="1800" b="1" err="1">
                <a:solidFill>
                  <a:schemeClr val="tx1"/>
                </a:solidFill>
                <a:latin typeface="+mn-lt"/>
              </a:rPr>
              <a:t>further</a:t>
            </a:r>
            <a:r>
              <a:rPr lang="pt-PT" sz="1800" b="1">
                <a:solidFill>
                  <a:schemeClr val="tx1"/>
                </a:solidFill>
                <a:latin typeface="+mn-lt"/>
              </a:rPr>
              <a:t> model evaluation:</a:t>
            </a:r>
            <a:endParaRPr lang="en-US">
              <a:solidFill>
                <a:schemeClr val="tx1"/>
              </a:solidFill>
            </a:endParaRPr>
          </a:p>
          <a:p>
            <a:pPr marL="800100" lvl="1" indent="-514350">
              <a:lnSpc>
                <a:spcPct val="100000"/>
              </a:lnSpc>
              <a:spcAft>
                <a:spcPts val="1200"/>
              </a:spcAft>
            </a:pPr>
            <a:r>
              <a:rPr lang="pt-PT" sz="1800" b="1">
                <a:solidFill>
                  <a:schemeClr val="tx1"/>
                </a:solidFill>
                <a:latin typeface="+mn-lt"/>
              </a:rPr>
              <a:t>Data </a:t>
            </a:r>
            <a:r>
              <a:rPr lang="pt-PT" sz="1800" b="1" err="1">
                <a:solidFill>
                  <a:schemeClr val="tx1"/>
                </a:solidFill>
                <a:latin typeface="+mn-lt"/>
              </a:rPr>
              <a:t>acquired</a:t>
            </a:r>
            <a:r>
              <a:rPr lang="pt-PT" sz="1800" b="1">
                <a:solidFill>
                  <a:schemeClr val="tx1"/>
                </a:solidFill>
                <a:latin typeface="+mn-lt"/>
              </a:rPr>
              <a:t> </a:t>
            </a:r>
            <a:r>
              <a:rPr lang="pt-PT" sz="1800">
                <a:solidFill>
                  <a:schemeClr val="tx1"/>
                </a:solidFill>
                <a:latin typeface="+mn-lt"/>
              </a:rPr>
              <a:t>in </a:t>
            </a:r>
            <a:r>
              <a:rPr lang="pt-PT" sz="1800" err="1">
                <a:solidFill>
                  <a:schemeClr val="tx1"/>
                </a:solidFill>
                <a:latin typeface="+mn-lt"/>
              </a:rPr>
              <a:t>different</a:t>
            </a:r>
            <a:r>
              <a:rPr lang="pt-PT" sz="1800">
                <a:solidFill>
                  <a:schemeClr val="tx1"/>
                </a:solidFill>
                <a:latin typeface="+mn-lt"/>
              </a:rPr>
              <a:t> </a:t>
            </a:r>
            <a:r>
              <a:rPr lang="pt-PT" sz="1800" err="1">
                <a:solidFill>
                  <a:schemeClr val="tx1"/>
                </a:solidFill>
                <a:latin typeface="+mn-lt"/>
              </a:rPr>
              <a:t>situations</a:t>
            </a:r>
            <a:r>
              <a:rPr lang="pt-PT" sz="1800">
                <a:solidFill>
                  <a:schemeClr val="tx1"/>
                </a:solidFill>
                <a:latin typeface="+mn-lt"/>
              </a:rPr>
              <a:t> (</a:t>
            </a:r>
            <a:r>
              <a:rPr lang="pt-PT" sz="1800" err="1">
                <a:solidFill>
                  <a:schemeClr val="tx1"/>
                </a:solidFill>
                <a:latin typeface="+mn-lt"/>
              </a:rPr>
              <a:t>setups</a:t>
            </a:r>
            <a:r>
              <a:rPr lang="pt-PT" sz="1800">
                <a:solidFill>
                  <a:schemeClr val="tx1"/>
                </a:solidFill>
                <a:latin typeface="+mn-lt"/>
              </a:rPr>
              <a:t>, </a:t>
            </a:r>
            <a:r>
              <a:rPr lang="pt-PT" sz="1800" err="1">
                <a:solidFill>
                  <a:schemeClr val="tx1"/>
                </a:solidFill>
                <a:latin typeface="+mn-lt"/>
              </a:rPr>
              <a:t>days</a:t>
            </a:r>
            <a:r>
              <a:rPr lang="pt-PT" sz="1800">
                <a:solidFill>
                  <a:schemeClr val="tx1"/>
                </a:solidFill>
                <a:latin typeface="+mn-lt"/>
              </a:rPr>
              <a:t>, etc.)</a:t>
            </a:r>
          </a:p>
          <a:p>
            <a:pPr marL="800100" lvl="1" indent="-514350">
              <a:lnSpc>
                <a:spcPct val="100000"/>
              </a:lnSpc>
              <a:spcAft>
                <a:spcPts val="1200"/>
              </a:spcAft>
            </a:pPr>
            <a:r>
              <a:rPr lang="pt-PT" sz="1800" b="1" err="1">
                <a:solidFill>
                  <a:schemeClr val="tx1"/>
                </a:solidFill>
                <a:latin typeface="+mn-lt"/>
              </a:rPr>
              <a:t>Trajectory-independent</a:t>
            </a:r>
            <a:r>
              <a:rPr lang="pt-PT" sz="1800" b="1">
                <a:solidFill>
                  <a:schemeClr val="tx1"/>
                </a:solidFill>
                <a:latin typeface="+mn-lt"/>
              </a:rPr>
              <a:t> </a:t>
            </a:r>
            <a:r>
              <a:rPr lang="pt-PT" sz="1800" b="1" err="1">
                <a:solidFill>
                  <a:schemeClr val="tx1"/>
                </a:solidFill>
                <a:latin typeface="+mn-lt"/>
              </a:rPr>
              <a:t>Solution</a:t>
            </a:r>
            <a:r>
              <a:rPr lang="pt-PT" sz="1800" b="1">
                <a:solidFill>
                  <a:schemeClr val="tx1"/>
                </a:solidFill>
                <a:latin typeface="+mn-lt"/>
              </a:rPr>
              <a:t>:</a:t>
            </a:r>
            <a:r>
              <a:rPr lang="en-US" sz="1800" b="1">
                <a:solidFill>
                  <a:schemeClr val="tx1"/>
                </a:solidFill>
                <a:latin typeface="+mn-lt"/>
              </a:rPr>
              <a:t> </a:t>
            </a:r>
            <a:r>
              <a:rPr lang="pt-PT" sz="1800" err="1">
                <a:solidFill>
                  <a:schemeClr val="tx1"/>
                </a:solidFill>
                <a:latin typeface="+mn-lt"/>
              </a:rPr>
              <a:t>Accurately</a:t>
            </a:r>
            <a:r>
              <a:rPr lang="pt-PT" sz="1800">
                <a:solidFill>
                  <a:schemeClr val="tx1"/>
                </a:solidFill>
                <a:latin typeface="+mn-lt"/>
              </a:rPr>
              <a:t> </a:t>
            </a:r>
            <a:r>
              <a:rPr lang="pt-PT" sz="1800" err="1">
                <a:solidFill>
                  <a:schemeClr val="tx1"/>
                </a:solidFill>
                <a:latin typeface="+mn-lt"/>
              </a:rPr>
              <a:t>recognizing</a:t>
            </a:r>
            <a:r>
              <a:rPr lang="pt-PT" sz="1800">
                <a:solidFill>
                  <a:schemeClr val="tx1"/>
                </a:solidFill>
                <a:latin typeface="+mn-lt"/>
              </a:rPr>
              <a:t> </a:t>
            </a:r>
            <a:r>
              <a:rPr lang="pt-PT" sz="1800" err="1">
                <a:solidFill>
                  <a:schemeClr val="tx1"/>
                </a:solidFill>
                <a:latin typeface="+mn-lt"/>
              </a:rPr>
              <a:t>individuals</a:t>
            </a:r>
            <a:r>
              <a:rPr lang="pt-PT" sz="1800">
                <a:solidFill>
                  <a:schemeClr val="tx1"/>
                </a:solidFill>
                <a:latin typeface="+mn-lt"/>
              </a:rPr>
              <a:t> </a:t>
            </a:r>
            <a:r>
              <a:rPr lang="pt-PT" sz="1800" err="1">
                <a:solidFill>
                  <a:schemeClr val="tx1"/>
                </a:solidFill>
                <a:latin typeface="+mn-lt"/>
              </a:rPr>
              <a:t>even</a:t>
            </a:r>
            <a:r>
              <a:rPr lang="pt-PT" sz="1800">
                <a:solidFill>
                  <a:schemeClr val="tx1"/>
                </a:solidFill>
                <a:latin typeface="+mn-lt"/>
              </a:rPr>
              <a:t> for </a:t>
            </a:r>
            <a:r>
              <a:rPr lang="pt-PT" sz="1800" err="1">
                <a:solidFill>
                  <a:schemeClr val="tx1"/>
                </a:solidFill>
                <a:latin typeface="+mn-lt"/>
              </a:rPr>
              <a:t>walking</a:t>
            </a:r>
            <a:r>
              <a:rPr lang="pt-PT" sz="1800">
                <a:solidFill>
                  <a:schemeClr val="tx1"/>
                </a:solidFill>
                <a:latin typeface="+mn-lt"/>
              </a:rPr>
              <a:t> </a:t>
            </a:r>
            <a:r>
              <a:rPr lang="pt-PT" sz="1800" b="1" err="1">
                <a:solidFill>
                  <a:schemeClr val="tx1"/>
                </a:solidFill>
                <a:latin typeface="+mn-lt"/>
              </a:rPr>
              <a:t>trajectory</a:t>
            </a:r>
            <a:r>
              <a:rPr lang="pt-PT" sz="1800" b="1">
                <a:solidFill>
                  <a:schemeClr val="tx1"/>
                </a:solidFill>
                <a:latin typeface="+mn-lt"/>
              </a:rPr>
              <a:t> </a:t>
            </a:r>
            <a:r>
              <a:rPr lang="pt-PT" sz="1800" b="1" err="1">
                <a:solidFill>
                  <a:schemeClr val="tx1"/>
                </a:solidFill>
                <a:latin typeface="+mn-lt"/>
              </a:rPr>
              <a:t>types</a:t>
            </a:r>
            <a:r>
              <a:rPr lang="pt-PT" sz="1800" b="1">
                <a:solidFill>
                  <a:schemeClr val="tx1"/>
                </a:solidFill>
                <a:latin typeface="+mn-lt"/>
              </a:rPr>
              <a:t> </a:t>
            </a:r>
            <a:r>
              <a:rPr lang="pt-PT" sz="1800" err="1">
                <a:solidFill>
                  <a:schemeClr val="tx1"/>
                </a:solidFill>
                <a:latin typeface="+mn-lt"/>
              </a:rPr>
              <a:t>not</a:t>
            </a:r>
            <a:r>
              <a:rPr lang="pt-PT" sz="1800">
                <a:solidFill>
                  <a:schemeClr val="tx1"/>
                </a:solidFill>
                <a:latin typeface="+mn-lt"/>
              </a:rPr>
              <a:t> "seen before"</a:t>
            </a:r>
          </a:p>
          <a:p>
            <a:pPr marL="342900" indent="-514350">
              <a:lnSpc>
                <a:spcPct val="100000"/>
              </a:lnSpc>
              <a:spcAft>
                <a:spcPts val="1200"/>
              </a:spcAft>
            </a:pPr>
            <a:r>
              <a:rPr lang="pt-PT" sz="1800" b="1">
                <a:solidFill>
                  <a:schemeClr val="tx1"/>
                </a:solidFill>
                <a:latin typeface="+mn-lt"/>
              </a:rPr>
              <a:t>Future </a:t>
            </a:r>
            <a:r>
              <a:rPr lang="pt-PT" sz="1800" b="1" err="1">
                <a:solidFill>
                  <a:schemeClr val="tx1"/>
                </a:solidFill>
                <a:latin typeface="+mn-lt"/>
              </a:rPr>
              <a:t>applications</a:t>
            </a:r>
            <a:r>
              <a:rPr lang="pt-PT" sz="1800" b="1">
                <a:solidFill>
                  <a:schemeClr val="tx1"/>
                </a:solidFill>
                <a:latin typeface="+mn-lt"/>
              </a:rPr>
              <a:t> </a:t>
            </a:r>
            <a:r>
              <a:rPr lang="pt-PT" sz="1800">
                <a:solidFill>
                  <a:schemeClr val="tx1"/>
                </a:solidFill>
                <a:latin typeface="+mn-lt"/>
              </a:rPr>
              <a:t>in </a:t>
            </a:r>
            <a:r>
              <a:rPr lang="pt-PT" sz="1800" err="1">
                <a:solidFill>
                  <a:schemeClr val="tx1"/>
                </a:solidFill>
                <a:latin typeface="+mn-lt"/>
              </a:rPr>
              <a:t>smart</a:t>
            </a:r>
            <a:r>
              <a:rPr lang="pt-PT" sz="1800">
                <a:solidFill>
                  <a:schemeClr val="tx1"/>
                </a:solidFill>
                <a:latin typeface="+mn-lt"/>
              </a:rPr>
              <a:t> </a:t>
            </a:r>
            <a:r>
              <a:rPr lang="pt-PT" sz="1800" err="1">
                <a:solidFill>
                  <a:schemeClr val="tx1"/>
                </a:solidFill>
                <a:latin typeface="+mn-lt"/>
              </a:rPr>
              <a:t>home</a:t>
            </a:r>
            <a:r>
              <a:rPr lang="pt-PT" sz="1800">
                <a:solidFill>
                  <a:schemeClr val="tx1"/>
                </a:solidFill>
                <a:latin typeface="+mn-lt"/>
              </a:rPr>
              <a:t> </a:t>
            </a:r>
            <a:r>
              <a:rPr lang="pt-PT" sz="1800" err="1">
                <a:solidFill>
                  <a:schemeClr val="tx1"/>
                </a:solidFill>
                <a:latin typeface="+mn-lt"/>
              </a:rPr>
              <a:t>environments</a:t>
            </a:r>
            <a:r>
              <a:rPr lang="pt-PT" sz="1800" b="1">
                <a:solidFill>
                  <a:schemeClr val="tx1"/>
                </a:solidFill>
                <a:latin typeface="+mn-lt"/>
              </a:rPr>
              <a:t>:</a:t>
            </a:r>
          </a:p>
          <a:p>
            <a:pPr marL="800100" lvl="1" indent="-514350">
              <a:lnSpc>
                <a:spcPct val="100000"/>
              </a:lnSpc>
              <a:spcAft>
                <a:spcPts val="1200"/>
              </a:spcAft>
            </a:pPr>
            <a:r>
              <a:rPr lang="pt-PT" sz="1800" b="1" err="1">
                <a:solidFill>
                  <a:schemeClr val="tx1"/>
                </a:solidFill>
                <a:latin typeface="+mn-lt"/>
              </a:rPr>
              <a:t>Adjust</a:t>
            </a:r>
            <a:r>
              <a:rPr lang="pt-PT" sz="1800" b="1">
                <a:solidFill>
                  <a:schemeClr val="tx1"/>
                </a:solidFill>
                <a:latin typeface="+mn-lt"/>
              </a:rPr>
              <a:t> </a:t>
            </a:r>
            <a:r>
              <a:rPr lang="pt-PT" sz="1800" b="1" err="1">
                <a:solidFill>
                  <a:schemeClr val="tx1"/>
                </a:solidFill>
                <a:latin typeface="+mn-lt"/>
              </a:rPr>
              <a:t>and</a:t>
            </a:r>
            <a:r>
              <a:rPr lang="pt-PT" sz="1800" b="1">
                <a:solidFill>
                  <a:schemeClr val="tx1"/>
                </a:solidFill>
                <a:latin typeface="+mn-lt"/>
              </a:rPr>
              <a:t> </a:t>
            </a:r>
            <a:r>
              <a:rPr lang="pt-PT" sz="1800" b="1" err="1">
                <a:solidFill>
                  <a:schemeClr val="tx1"/>
                </a:solidFill>
                <a:latin typeface="+mn-lt"/>
              </a:rPr>
              <a:t>control</a:t>
            </a:r>
            <a:r>
              <a:rPr lang="pt-PT" sz="1800" b="1">
                <a:solidFill>
                  <a:schemeClr val="tx1"/>
                </a:solidFill>
                <a:latin typeface="+mn-lt"/>
              </a:rPr>
              <a:t> </a:t>
            </a:r>
            <a:r>
              <a:rPr lang="pt-PT" sz="1800" err="1">
                <a:solidFill>
                  <a:schemeClr val="tx1"/>
                </a:solidFill>
                <a:latin typeface="+mn-lt"/>
              </a:rPr>
              <a:t>household</a:t>
            </a:r>
            <a:r>
              <a:rPr lang="pt-PT" sz="1800">
                <a:solidFill>
                  <a:schemeClr val="tx1"/>
                </a:solidFill>
                <a:latin typeface="+mn-lt"/>
              </a:rPr>
              <a:t> </a:t>
            </a:r>
            <a:r>
              <a:rPr lang="pt-PT" sz="1800" err="1">
                <a:solidFill>
                  <a:schemeClr val="tx1"/>
                </a:solidFill>
                <a:latin typeface="+mn-lt"/>
              </a:rPr>
              <a:t>devices</a:t>
            </a:r>
            <a:r>
              <a:rPr lang="pt-PT" sz="1800">
                <a:solidFill>
                  <a:schemeClr val="tx1"/>
                </a:solidFill>
                <a:latin typeface="+mn-lt"/>
              </a:rPr>
              <a:t> </a:t>
            </a:r>
            <a:r>
              <a:rPr lang="pt-PT" sz="1800" err="1">
                <a:solidFill>
                  <a:schemeClr val="tx1"/>
                </a:solidFill>
                <a:latin typeface="+mn-lt"/>
              </a:rPr>
              <a:t>based</a:t>
            </a:r>
            <a:r>
              <a:rPr lang="pt-PT" sz="1800">
                <a:solidFill>
                  <a:schemeClr val="tx1"/>
                </a:solidFill>
                <a:latin typeface="+mn-lt"/>
              </a:rPr>
              <a:t> </a:t>
            </a:r>
            <a:r>
              <a:rPr lang="pt-PT" sz="1800" err="1">
                <a:solidFill>
                  <a:schemeClr val="tx1"/>
                </a:solidFill>
                <a:latin typeface="+mn-lt"/>
              </a:rPr>
              <a:t>on</a:t>
            </a:r>
            <a:r>
              <a:rPr lang="pt-PT" sz="1800">
                <a:solidFill>
                  <a:schemeClr val="tx1"/>
                </a:solidFill>
                <a:latin typeface="+mn-lt"/>
              </a:rPr>
              <a:t> </a:t>
            </a:r>
            <a:r>
              <a:rPr lang="pt-PT" sz="1800" err="1">
                <a:solidFill>
                  <a:schemeClr val="tx1"/>
                </a:solidFill>
                <a:latin typeface="+mn-lt"/>
              </a:rPr>
              <a:t>user</a:t>
            </a:r>
            <a:r>
              <a:rPr lang="pt-PT" sz="1800">
                <a:solidFill>
                  <a:schemeClr val="tx1"/>
                </a:solidFill>
                <a:latin typeface="+mn-lt"/>
              </a:rPr>
              <a:t> </a:t>
            </a:r>
            <a:r>
              <a:rPr lang="pt-PT" sz="1800" err="1">
                <a:solidFill>
                  <a:schemeClr val="tx1"/>
                </a:solidFill>
                <a:latin typeface="+mn-lt"/>
              </a:rPr>
              <a:t>preferences</a:t>
            </a:r>
            <a:r>
              <a:rPr lang="pt-PT" sz="1800">
                <a:solidFill>
                  <a:schemeClr val="tx1"/>
                </a:solidFill>
                <a:latin typeface="+mn-lt"/>
              </a:rPr>
              <a:t> </a:t>
            </a:r>
            <a:r>
              <a:rPr lang="pt-PT" sz="1800" err="1">
                <a:solidFill>
                  <a:schemeClr val="tx1"/>
                </a:solidFill>
                <a:latin typeface="+mn-lt"/>
              </a:rPr>
              <a:t>and</a:t>
            </a:r>
            <a:r>
              <a:rPr lang="pt-PT" sz="1800">
                <a:solidFill>
                  <a:schemeClr val="tx1"/>
                </a:solidFill>
                <a:latin typeface="+mn-lt"/>
              </a:rPr>
              <a:t> presence</a:t>
            </a:r>
          </a:p>
          <a:p>
            <a:pPr marL="800100" lvl="1" indent="-514350">
              <a:lnSpc>
                <a:spcPct val="100000"/>
              </a:lnSpc>
              <a:spcAft>
                <a:spcPts val="1200"/>
              </a:spcAft>
            </a:pPr>
            <a:r>
              <a:rPr lang="pt-PT" sz="1800" b="1">
                <a:solidFill>
                  <a:schemeClr val="tx1"/>
                </a:solidFill>
                <a:latin typeface="+mn-lt"/>
              </a:rPr>
              <a:t>Improve </a:t>
            </a:r>
            <a:r>
              <a:rPr lang="pt-PT" sz="1800" b="1" err="1">
                <a:solidFill>
                  <a:schemeClr val="tx1"/>
                </a:solidFill>
                <a:latin typeface="+mn-lt"/>
              </a:rPr>
              <a:t>the</a:t>
            </a:r>
            <a:r>
              <a:rPr lang="pt-PT" sz="1800" b="1">
                <a:solidFill>
                  <a:schemeClr val="tx1"/>
                </a:solidFill>
                <a:latin typeface="+mn-lt"/>
              </a:rPr>
              <a:t> </a:t>
            </a:r>
            <a:r>
              <a:rPr lang="pt-PT" sz="1800" b="1" err="1">
                <a:solidFill>
                  <a:schemeClr val="tx1"/>
                </a:solidFill>
                <a:latin typeface="+mn-lt"/>
              </a:rPr>
              <a:t>adaptation</a:t>
            </a:r>
            <a:r>
              <a:rPr lang="pt-PT" sz="1800" b="1">
                <a:solidFill>
                  <a:schemeClr val="tx1"/>
                </a:solidFill>
                <a:latin typeface="+mn-lt"/>
              </a:rPr>
              <a:t> </a:t>
            </a:r>
            <a:r>
              <a:rPr lang="pt-PT" sz="1800" err="1">
                <a:solidFill>
                  <a:schemeClr val="tx1"/>
                </a:solidFill>
                <a:latin typeface="+mn-lt"/>
              </a:rPr>
              <a:t>of</a:t>
            </a:r>
            <a:r>
              <a:rPr lang="pt-PT" sz="1800">
                <a:solidFill>
                  <a:schemeClr val="tx1"/>
                </a:solidFill>
                <a:latin typeface="+mn-lt"/>
              </a:rPr>
              <a:t> </a:t>
            </a:r>
            <a:r>
              <a:rPr lang="pt-PT" sz="1800" err="1">
                <a:solidFill>
                  <a:schemeClr val="tx1"/>
                </a:solidFill>
                <a:latin typeface="+mn-lt"/>
              </a:rPr>
              <a:t>content</a:t>
            </a:r>
            <a:r>
              <a:rPr lang="pt-PT" sz="1800">
                <a:solidFill>
                  <a:schemeClr val="tx1"/>
                </a:solidFill>
                <a:latin typeface="+mn-lt"/>
              </a:rPr>
              <a:t> </a:t>
            </a:r>
            <a:r>
              <a:rPr lang="pt-PT" sz="1800" err="1">
                <a:solidFill>
                  <a:schemeClr val="tx1"/>
                </a:solidFill>
                <a:latin typeface="+mn-lt"/>
              </a:rPr>
              <a:t>and</a:t>
            </a:r>
            <a:r>
              <a:rPr lang="pt-PT" sz="1800">
                <a:solidFill>
                  <a:schemeClr val="tx1"/>
                </a:solidFill>
                <a:latin typeface="+mn-lt"/>
              </a:rPr>
              <a:t> </a:t>
            </a:r>
            <a:r>
              <a:rPr lang="pt-PT" sz="1800" b="1" err="1">
                <a:solidFill>
                  <a:schemeClr val="tx1"/>
                </a:solidFill>
                <a:latin typeface="+mn-lt"/>
              </a:rPr>
              <a:t>interaction</a:t>
            </a:r>
            <a:r>
              <a:rPr lang="pt-PT" sz="1800">
                <a:solidFill>
                  <a:schemeClr val="tx1"/>
                </a:solidFill>
                <a:latin typeface="+mn-lt"/>
              </a:rPr>
              <a:t> </a:t>
            </a:r>
            <a:r>
              <a:rPr lang="pt-PT" sz="1800" err="1">
                <a:solidFill>
                  <a:schemeClr val="tx1"/>
                </a:solidFill>
                <a:latin typeface="+mn-lt"/>
              </a:rPr>
              <a:t>based</a:t>
            </a:r>
            <a:r>
              <a:rPr lang="pt-PT" sz="1800">
                <a:solidFill>
                  <a:schemeClr val="tx1"/>
                </a:solidFill>
                <a:latin typeface="+mn-lt"/>
              </a:rPr>
              <a:t> </a:t>
            </a:r>
            <a:r>
              <a:rPr lang="pt-PT" sz="1800" err="1">
                <a:solidFill>
                  <a:schemeClr val="tx1"/>
                </a:solidFill>
                <a:latin typeface="+mn-lt"/>
              </a:rPr>
              <a:t>on</a:t>
            </a:r>
            <a:r>
              <a:rPr lang="pt-PT" sz="1800">
                <a:solidFill>
                  <a:schemeClr val="tx1"/>
                </a:solidFill>
                <a:latin typeface="+mn-lt"/>
              </a:rPr>
              <a:t> </a:t>
            </a:r>
            <a:r>
              <a:rPr lang="pt-PT" sz="1800" err="1">
                <a:solidFill>
                  <a:schemeClr val="tx1"/>
                </a:solidFill>
                <a:latin typeface="+mn-lt"/>
              </a:rPr>
              <a:t>the</a:t>
            </a:r>
            <a:r>
              <a:rPr lang="pt-PT" sz="1800">
                <a:solidFill>
                  <a:schemeClr val="tx1"/>
                </a:solidFill>
                <a:latin typeface="+mn-lt"/>
              </a:rPr>
              <a:t> current user(s)</a:t>
            </a:r>
          </a:p>
          <a:p>
            <a:pPr marL="342900" indent="-514350">
              <a:lnSpc>
                <a:spcPct val="100000"/>
              </a:lnSpc>
              <a:spcAft>
                <a:spcPts val="1200"/>
              </a:spcAft>
            </a:pPr>
            <a:r>
              <a:rPr lang="pt-PT" sz="1800" b="1" err="1">
                <a:solidFill>
                  <a:schemeClr val="tx1"/>
                </a:solidFill>
                <a:latin typeface="+mn-lt"/>
              </a:rPr>
              <a:t>Integration</a:t>
            </a:r>
            <a:r>
              <a:rPr lang="pt-PT" sz="1800">
                <a:solidFill>
                  <a:schemeClr val="tx1"/>
                </a:solidFill>
                <a:latin typeface="+mn-lt"/>
              </a:rPr>
              <a:t> </a:t>
            </a:r>
            <a:r>
              <a:rPr lang="pt-PT" sz="1800" err="1">
                <a:solidFill>
                  <a:schemeClr val="tx1"/>
                </a:solidFill>
                <a:latin typeface="+mn-lt"/>
              </a:rPr>
              <a:t>with</a:t>
            </a:r>
            <a:r>
              <a:rPr lang="pt-PT" sz="1800">
                <a:solidFill>
                  <a:schemeClr val="tx1"/>
                </a:solidFill>
                <a:latin typeface="+mn-lt"/>
              </a:rPr>
              <a:t> </a:t>
            </a:r>
            <a:r>
              <a:rPr lang="pt-PT" sz="1800" err="1">
                <a:solidFill>
                  <a:schemeClr val="tx1"/>
                </a:solidFill>
                <a:latin typeface="+mn-lt"/>
              </a:rPr>
              <a:t>work</a:t>
            </a:r>
            <a:r>
              <a:rPr lang="pt-PT" sz="1800">
                <a:solidFill>
                  <a:schemeClr val="tx1"/>
                </a:solidFill>
                <a:latin typeface="+mn-lt"/>
              </a:rPr>
              <a:t> </a:t>
            </a:r>
            <a:r>
              <a:rPr lang="pt-PT" sz="1800" err="1">
                <a:solidFill>
                  <a:schemeClr val="tx1"/>
                </a:solidFill>
                <a:latin typeface="+mn-lt"/>
              </a:rPr>
              <a:t>from</a:t>
            </a:r>
            <a:r>
              <a:rPr lang="pt-PT" sz="1800">
                <a:solidFill>
                  <a:schemeClr val="tx1"/>
                </a:solidFill>
                <a:latin typeface="+mn-lt"/>
              </a:rPr>
              <a:t> </a:t>
            </a:r>
            <a:r>
              <a:rPr lang="pt-PT" sz="1800" err="1">
                <a:solidFill>
                  <a:schemeClr val="tx1"/>
                </a:solidFill>
                <a:latin typeface="+mn-lt"/>
              </a:rPr>
              <a:t>other</a:t>
            </a:r>
            <a:r>
              <a:rPr lang="pt-PT" sz="1800">
                <a:solidFill>
                  <a:schemeClr val="tx1"/>
                </a:solidFill>
                <a:latin typeface="+mn-lt"/>
              </a:rPr>
              <a:t> </a:t>
            </a:r>
            <a:r>
              <a:rPr lang="pt-PT" sz="1800" b="1">
                <a:solidFill>
                  <a:schemeClr val="tx1"/>
                </a:solidFill>
                <a:latin typeface="+mn-lt"/>
              </a:rPr>
              <a:t>PECI </a:t>
            </a:r>
            <a:r>
              <a:rPr lang="pt-PT" sz="1800" b="1" err="1">
                <a:solidFill>
                  <a:schemeClr val="tx1"/>
                </a:solidFill>
                <a:latin typeface="+mn-lt"/>
              </a:rPr>
              <a:t>groups</a:t>
            </a:r>
            <a:r>
              <a:rPr lang="pt-PT" sz="1800" b="1">
                <a:solidFill>
                  <a:schemeClr val="tx1"/>
                </a:solidFill>
                <a:latin typeface="+mn-lt"/>
              </a:rPr>
              <a:t> </a:t>
            </a:r>
            <a:r>
              <a:rPr lang="pt-PT" sz="1800" err="1">
                <a:solidFill>
                  <a:schemeClr val="tx1"/>
                </a:solidFill>
                <a:latin typeface="+mn-lt"/>
              </a:rPr>
              <a:t>using</a:t>
            </a:r>
            <a:r>
              <a:rPr lang="pt-PT" sz="1800">
                <a:solidFill>
                  <a:schemeClr val="tx1"/>
                </a:solidFill>
                <a:latin typeface="+mn-lt"/>
              </a:rPr>
              <a:t> radar for user monitoring</a:t>
            </a:r>
          </a:p>
        </p:txBody>
      </p:sp>
      <p:sp>
        <p:nvSpPr>
          <p:cNvPr id="3" name="CaixaDeTexto 2">
            <a:extLst>
              <a:ext uri="{FF2B5EF4-FFF2-40B4-BE49-F238E27FC236}">
                <a16:creationId xmlns:a16="http://schemas.microsoft.com/office/drawing/2014/main" id="{1715804D-E565-3C48-2081-54A80D535F0D}"/>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6" name="CaixaDeTexto 5">
            <a:extLst>
              <a:ext uri="{FF2B5EF4-FFF2-40B4-BE49-F238E27FC236}">
                <a16:creationId xmlns:a16="http://schemas.microsoft.com/office/drawing/2014/main" id="{3FD1AEB9-3DE0-46F6-606E-12B44740AB6C}"/>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25</a:t>
            </a:r>
          </a:p>
        </p:txBody>
      </p:sp>
      <p:sp>
        <p:nvSpPr>
          <p:cNvPr id="10" name="Título 6">
            <a:extLst>
              <a:ext uri="{FF2B5EF4-FFF2-40B4-BE49-F238E27FC236}">
                <a16:creationId xmlns:a16="http://schemas.microsoft.com/office/drawing/2014/main" id="{802F709A-23CC-F738-6142-7AEDF996F305}"/>
              </a:ext>
            </a:extLst>
          </p:cNvPr>
          <p:cNvSpPr txBox="1">
            <a:spLocks/>
          </p:cNvSpPr>
          <p:nvPr/>
        </p:nvSpPr>
        <p:spPr>
          <a:xfrm>
            <a:off x="950718" y="593367"/>
            <a:ext cx="10287320" cy="763600"/>
          </a:xfrm>
          <a:prstGeom prst="rect">
            <a:avLst/>
          </a:prstGeom>
          <a:noFill/>
          <a:ln>
            <a:noFill/>
          </a:ln>
        </p:spPr>
        <p:txBody>
          <a:bodyPr spcFirstLastPara="1" wrap="square" lIns="91425" tIns="91425" rIns="91425" bIns="91425" rtlCol="0"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1pPr>
            <a:lvl2pPr marR="0" lvl="1" algn="l" rtl="0" eaLnBrk="1" hangingPunct="1">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eaLnBrk="1" hangingPunct="1">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eaLnBrk="1" hangingPunct="1">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eaLnBrk="1" hangingPunct="1">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eaLnBrk="1" hangingPunct="1">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eaLnBrk="1" hangingPunct="1">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eaLnBrk="1" hangingPunct="1">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eaLnBrk="1" hangingPunct="1">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pt-pt">
                <a:solidFill>
                  <a:schemeClr val="tx1"/>
                </a:solidFill>
                <a:latin typeface="+mj-lt"/>
              </a:rPr>
              <a:t>Future Work</a:t>
            </a:r>
          </a:p>
        </p:txBody>
      </p:sp>
    </p:spTree>
    <p:extLst>
      <p:ext uri="{BB962C8B-B14F-4D97-AF65-F5344CB8AC3E}">
        <p14:creationId xmlns:p14="http://schemas.microsoft.com/office/powerpoint/2010/main" val="35148721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20D9012B-3A38-81D4-52FC-CD1035AA4D88}"/>
              </a:ext>
            </a:extLst>
          </p:cNvPr>
          <p:cNvSpPr>
            <a:spLocks noGrp="1"/>
          </p:cNvSpPr>
          <p:nvPr>
            <p:ph type="title"/>
          </p:nvPr>
        </p:nvSpPr>
        <p:spPr/>
        <p:txBody>
          <a:bodyPr/>
          <a:lstStyle/>
          <a:p>
            <a:r>
              <a:rPr lang="en-US" b="1">
                <a:latin typeface="+mj-lt"/>
              </a:rPr>
              <a:t>CONTEXT, PROBLEM &amp; OBJECTIVE</a:t>
            </a:r>
            <a:endParaRPr lang="pt-PT">
              <a:latin typeface="+mj-lt"/>
            </a:endParaRPr>
          </a:p>
        </p:txBody>
      </p:sp>
      <p:sp>
        <p:nvSpPr>
          <p:cNvPr id="8" name="CaixaDeTexto 7">
            <a:extLst>
              <a:ext uri="{FF2B5EF4-FFF2-40B4-BE49-F238E27FC236}">
                <a16:creationId xmlns:a16="http://schemas.microsoft.com/office/drawing/2014/main" id="{0DCCCB9A-7415-2D03-8323-E5C0F2EFD21E}"/>
              </a:ext>
            </a:extLst>
          </p:cNvPr>
          <p:cNvSpPr txBox="1"/>
          <p:nvPr/>
        </p:nvSpPr>
        <p:spPr>
          <a:xfrm>
            <a:off x="11671441" y="6305191"/>
            <a:ext cx="284052" cy="307777"/>
          </a:xfrm>
          <a:prstGeom prst="rect">
            <a:avLst/>
          </a:prstGeom>
          <a:noFill/>
        </p:spPr>
        <p:txBody>
          <a:bodyPr wrap="none" rtlCol="0">
            <a:spAutoFit/>
          </a:bodyPr>
          <a:lstStyle/>
          <a:p>
            <a:r>
              <a:rPr lang="pt-PT"/>
              <a:t>3</a:t>
            </a:r>
          </a:p>
        </p:txBody>
      </p:sp>
      <p:sp>
        <p:nvSpPr>
          <p:cNvPr id="9" name="CaixaDeTexto 8">
            <a:extLst>
              <a:ext uri="{FF2B5EF4-FFF2-40B4-BE49-F238E27FC236}">
                <a16:creationId xmlns:a16="http://schemas.microsoft.com/office/drawing/2014/main" id="{112F7585-BD3B-EAF8-CAEC-B6A47D951F5C}"/>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Tree>
    <p:extLst>
      <p:ext uri="{BB962C8B-B14F-4D97-AF65-F5344CB8AC3E}">
        <p14:creationId xmlns:p14="http://schemas.microsoft.com/office/powerpoint/2010/main" val="28627030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orma livre: Forma 15">
            <a:extLst>
              <a:ext uri="{FF2B5EF4-FFF2-40B4-BE49-F238E27FC236}">
                <a16:creationId xmlns:a16="http://schemas.microsoft.com/office/drawing/2014/main" id="{FBA8B87E-C4FC-4950-EE9C-1DEFCFD14CDA}"/>
              </a:ext>
            </a:extLst>
          </p:cNvPr>
          <p:cNvSpPr/>
          <p:nvPr/>
        </p:nvSpPr>
        <p:spPr>
          <a:xfrm>
            <a:off x="7837596" y="4148354"/>
            <a:ext cx="6316502" cy="4577088"/>
          </a:xfrm>
          <a:custGeom>
            <a:avLst/>
            <a:gdLst>
              <a:gd name="connsiteX0" fmla="*/ 193884 w 6316502"/>
              <a:gd name="connsiteY0" fmla="*/ 3913581 h 4499617"/>
              <a:gd name="connsiteX1" fmla="*/ 193884 w 6316502"/>
              <a:gd name="connsiteY1" fmla="*/ 3852621 h 4499617"/>
              <a:gd name="connsiteX2" fmla="*/ 2175084 w 6316502"/>
              <a:gd name="connsiteY2" fmla="*/ 3014421 h 4499617"/>
              <a:gd name="connsiteX3" fmla="*/ 1687404 w 6316502"/>
              <a:gd name="connsiteY3" fmla="*/ 2130501 h 4499617"/>
              <a:gd name="connsiteX4" fmla="*/ 1748364 w 6316502"/>
              <a:gd name="connsiteY4" fmla="*/ 1307541 h 4499617"/>
              <a:gd name="connsiteX5" fmla="*/ 3775284 w 6316502"/>
              <a:gd name="connsiteY5" fmla="*/ 1078941 h 4499617"/>
              <a:gd name="connsiteX6" fmla="*/ 4156284 w 6316502"/>
              <a:gd name="connsiteY6" fmla="*/ 408381 h 4499617"/>
              <a:gd name="connsiteX7" fmla="*/ 4735404 w 6316502"/>
              <a:gd name="connsiteY7" fmla="*/ 27381 h 4499617"/>
              <a:gd name="connsiteX8" fmla="*/ 6213684 w 6316502"/>
              <a:gd name="connsiteY8" fmla="*/ 1155141 h 4499617"/>
              <a:gd name="connsiteX9" fmla="*/ 5924124 w 6316502"/>
              <a:gd name="connsiteY9" fmla="*/ 2755341 h 4499617"/>
              <a:gd name="connsiteX10" fmla="*/ 3790524 w 6316502"/>
              <a:gd name="connsiteY10" fmla="*/ 4248861 h 4499617"/>
              <a:gd name="connsiteX11" fmla="*/ 1397844 w 6316502"/>
              <a:gd name="connsiteY11" fmla="*/ 4492701 h 4499617"/>
              <a:gd name="connsiteX12" fmla="*/ 437724 w 6316502"/>
              <a:gd name="connsiteY12" fmla="*/ 4187901 h 4499617"/>
              <a:gd name="connsiteX13" fmla="*/ 11004 w 6316502"/>
              <a:gd name="connsiteY13" fmla="*/ 3944061 h 4499617"/>
              <a:gd name="connsiteX14" fmla="*/ 132924 w 6316502"/>
              <a:gd name="connsiteY14" fmla="*/ 3898341 h 4499617"/>
              <a:gd name="connsiteX15" fmla="*/ 193884 w 6316502"/>
              <a:gd name="connsiteY15" fmla="*/ 3913581 h 4499617"/>
              <a:gd name="connsiteX0" fmla="*/ 193884 w 6316502"/>
              <a:gd name="connsiteY0" fmla="*/ 4069247 h 4655283"/>
              <a:gd name="connsiteX1" fmla="*/ 193884 w 6316502"/>
              <a:gd name="connsiteY1" fmla="*/ 4008287 h 4655283"/>
              <a:gd name="connsiteX2" fmla="*/ 2175084 w 6316502"/>
              <a:gd name="connsiteY2" fmla="*/ 3170087 h 4655283"/>
              <a:gd name="connsiteX3" fmla="*/ 1687404 w 6316502"/>
              <a:gd name="connsiteY3" fmla="*/ 2286167 h 4655283"/>
              <a:gd name="connsiteX4" fmla="*/ 1748364 w 6316502"/>
              <a:gd name="connsiteY4" fmla="*/ 1463207 h 4655283"/>
              <a:gd name="connsiteX5" fmla="*/ 3775284 w 6316502"/>
              <a:gd name="connsiteY5" fmla="*/ 1234607 h 4655283"/>
              <a:gd name="connsiteX6" fmla="*/ 4643964 w 6316502"/>
              <a:gd name="connsiteY6" fmla="*/ 106847 h 4655283"/>
              <a:gd name="connsiteX7" fmla="*/ 4735404 w 6316502"/>
              <a:gd name="connsiteY7" fmla="*/ 183047 h 4655283"/>
              <a:gd name="connsiteX8" fmla="*/ 6213684 w 6316502"/>
              <a:gd name="connsiteY8" fmla="*/ 1310807 h 4655283"/>
              <a:gd name="connsiteX9" fmla="*/ 5924124 w 6316502"/>
              <a:gd name="connsiteY9" fmla="*/ 2911007 h 4655283"/>
              <a:gd name="connsiteX10" fmla="*/ 3790524 w 6316502"/>
              <a:gd name="connsiteY10" fmla="*/ 4404527 h 4655283"/>
              <a:gd name="connsiteX11" fmla="*/ 1397844 w 6316502"/>
              <a:gd name="connsiteY11" fmla="*/ 4648367 h 4655283"/>
              <a:gd name="connsiteX12" fmla="*/ 437724 w 6316502"/>
              <a:gd name="connsiteY12" fmla="*/ 4343567 h 4655283"/>
              <a:gd name="connsiteX13" fmla="*/ 11004 w 6316502"/>
              <a:gd name="connsiteY13" fmla="*/ 4099727 h 4655283"/>
              <a:gd name="connsiteX14" fmla="*/ 132924 w 6316502"/>
              <a:gd name="connsiteY14" fmla="*/ 4054007 h 4655283"/>
              <a:gd name="connsiteX15" fmla="*/ 193884 w 6316502"/>
              <a:gd name="connsiteY15" fmla="*/ 4069247 h 4655283"/>
              <a:gd name="connsiteX0" fmla="*/ 193884 w 6316502"/>
              <a:gd name="connsiteY0" fmla="*/ 3991052 h 4577088"/>
              <a:gd name="connsiteX1" fmla="*/ 193884 w 6316502"/>
              <a:gd name="connsiteY1" fmla="*/ 3930092 h 4577088"/>
              <a:gd name="connsiteX2" fmla="*/ 2175084 w 6316502"/>
              <a:gd name="connsiteY2" fmla="*/ 3091892 h 4577088"/>
              <a:gd name="connsiteX3" fmla="*/ 1687404 w 6316502"/>
              <a:gd name="connsiteY3" fmla="*/ 2207972 h 4577088"/>
              <a:gd name="connsiteX4" fmla="*/ 1748364 w 6316502"/>
              <a:gd name="connsiteY4" fmla="*/ 1385012 h 4577088"/>
              <a:gd name="connsiteX5" fmla="*/ 3775284 w 6316502"/>
              <a:gd name="connsiteY5" fmla="*/ 1156412 h 4577088"/>
              <a:gd name="connsiteX6" fmla="*/ 4643964 w 6316502"/>
              <a:gd name="connsiteY6" fmla="*/ 28652 h 4577088"/>
              <a:gd name="connsiteX7" fmla="*/ 4735404 w 6316502"/>
              <a:gd name="connsiteY7" fmla="*/ 104852 h 4577088"/>
              <a:gd name="connsiteX8" fmla="*/ 6213684 w 6316502"/>
              <a:gd name="connsiteY8" fmla="*/ 1232612 h 4577088"/>
              <a:gd name="connsiteX9" fmla="*/ 5924124 w 6316502"/>
              <a:gd name="connsiteY9" fmla="*/ 2832812 h 4577088"/>
              <a:gd name="connsiteX10" fmla="*/ 3790524 w 6316502"/>
              <a:gd name="connsiteY10" fmla="*/ 4326332 h 4577088"/>
              <a:gd name="connsiteX11" fmla="*/ 1397844 w 6316502"/>
              <a:gd name="connsiteY11" fmla="*/ 4570172 h 4577088"/>
              <a:gd name="connsiteX12" fmla="*/ 437724 w 6316502"/>
              <a:gd name="connsiteY12" fmla="*/ 4265372 h 4577088"/>
              <a:gd name="connsiteX13" fmla="*/ 11004 w 6316502"/>
              <a:gd name="connsiteY13" fmla="*/ 4021532 h 4577088"/>
              <a:gd name="connsiteX14" fmla="*/ 132924 w 6316502"/>
              <a:gd name="connsiteY14" fmla="*/ 3975812 h 4577088"/>
              <a:gd name="connsiteX15" fmla="*/ 193884 w 6316502"/>
              <a:gd name="connsiteY15" fmla="*/ 3991052 h 4577088"/>
              <a:gd name="connsiteX0" fmla="*/ 193884 w 6316502"/>
              <a:gd name="connsiteY0" fmla="*/ 3991052 h 4577088"/>
              <a:gd name="connsiteX1" fmla="*/ 193884 w 6316502"/>
              <a:gd name="connsiteY1" fmla="*/ 3930092 h 4577088"/>
              <a:gd name="connsiteX2" fmla="*/ 1794084 w 6316502"/>
              <a:gd name="connsiteY2" fmla="*/ 2985212 h 4577088"/>
              <a:gd name="connsiteX3" fmla="*/ 1687404 w 6316502"/>
              <a:gd name="connsiteY3" fmla="*/ 2207972 h 4577088"/>
              <a:gd name="connsiteX4" fmla="*/ 1748364 w 6316502"/>
              <a:gd name="connsiteY4" fmla="*/ 1385012 h 4577088"/>
              <a:gd name="connsiteX5" fmla="*/ 3775284 w 6316502"/>
              <a:gd name="connsiteY5" fmla="*/ 1156412 h 4577088"/>
              <a:gd name="connsiteX6" fmla="*/ 4643964 w 6316502"/>
              <a:gd name="connsiteY6" fmla="*/ 28652 h 4577088"/>
              <a:gd name="connsiteX7" fmla="*/ 4735404 w 6316502"/>
              <a:gd name="connsiteY7" fmla="*/ 104852 h 4577088"/>
              <a:gd name="connsiteX8" fmla="*/ 6213684 w 6316502"/>
              <a:gd name="connsiteY8" fmla="*/ 1232612 h 4577088"/>
              <a:gd name="connsiteX9" fmla="*/ 5924124 w 6316502"/>
              <a:gd name="connsiteY9" fmla="*/ 2832812 h 4577088"/>
              <a:gd name="connsiteX10" fmla="*/ 3790524 w 6316502"/>
              <a:gd name="connsiteY10" fmla="*/ 4326332 h 4577088"/>
              <a:gd name="connsiteX11" fmla="*/ 1397844 w 6316502"/>
              <a:gd name="connsiteY11" fmla="*/ 4570172 h 4577088"/>
              <a:gd name="connsiteX12" fmla="*/ 437724 w 6316502"/>
              <a:gd name="connsiteY12" fmla="*/ 4265372 h 4577088"/>
              <a:gd name="connsiteX13" fmla="*/ 11004 w 6316502"/>
              <a:gd name="connsiteY13" fmla="*/ 4021532 h 4577088"/>
              <a:gd name="connsiteX14" fmla="*/ 132924 w 6316502"/>
              <a:gd name="connsiteY14" fmla="*/ 3975812 h 4577088"/>
              <a:gd name="connsiteX15" fmla="*/ 193884 w 6316502"/>
              <a:gd name="connsiteY15" fmla="*/ 3991052 h 4577088"/>
              <a:gd name="connsiteX0" fmla="*/ 193884 w 6316502"/>
              <a:gd name="connsiteY0" fmla="*/ 3991052 h 4577088"/>
              <a:gd name="connsiteX1" fmla="*/ 193884 w 6316502"/>
              <a:gd name="connsiteY1" fmla="*/ 3930092 h 4577088"/>
              <a:gd name="connsiteX2" fmla="*/ 1794084 w 6316502"/>
              <a:gd name="connsiteY2" fmla="*/ 2985212 h 4577088"/>
              <a:gd name="connsiteX3" fmla="*/ 1077804 w 6316502"/>
              <a:gd name="connsiteY3" fmla="*/ 1933652 h 4577088"/>
              <a:gd name="connsiteX4" fmla="*/ 1748364 w 6316502"/>
              <a:gd name="connsiteY4" fmla="*/ 1385012 h 4577088"/>
              <a:gd name="connsiteX5" fmla="*/ 3775284 w 6316502"/>
              <a:gd name="connsiteY5" fmla="*/ 1156412 h 4577088"/>
              <a:gd name="connsiteX6" fmla="*/ 4643964 w 6316502"/>
              <a:gd name="connsiteY6" fmla="*/ 28652 h 4577088"/>
              <a:gd name="connsiteX7" fmla="*/ 4735404 w 6316502"/>
              <a:gd name="connsiteY7" fmla="*/ 104852 h 4577088"/>
              <a:gd name="connsiteX8" fmla="*/ 6213684 w 6316502"/>
              <a:gd name="connsiteY8" fmla="*/ 1232612 h 4577088"/>
              <a:gd name="connsiteX9" fmla="*/ 5924124 w 6316502"/>
              <a:gd name="connsiteY9" fmla="*/ 2832812 h 4577088"/>
              <a:gd name="connsiteX10" fmla="*/ 3790524 w 6316502"/>
              <a:gd name="connsiteY10" fmla="*/ 4326332 h 4577088"/>
              <a:gd name="connsiteX11" fmla="*/ 1397844 w 6316502"/>
              <a:gd name="connsiteY11" fmla="*/ 4570172 h 4577088"/>
              <a:gd name="connsiteX12" fmla="*/ 437724 w 6316502"/>
              <a:gd name="connsiteY12" fmla="*/ 4265372 h 4577088"/>
              <a:gd name="connsiteX13" fmla="*/ 11004 w 6316502"/>
              <a:gd name="connsiteY13" fmla="*/ 4021532 h 4577088"/>
              <a:gd name="connsiteX14" fmla="*/ 132924 w 6316502"/>
              <a:gd name="connsiteY14" fmla="*/ 3975812 h 4577088"/>
              <a:gd name="connsiteX15" fmla="*/ 193884 w 6316502"/>
              <a:gd name="connsiteY15" fmla="*/ 3991052 h 4577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16502" h="4577088">
                <a:moveTo>
                  <a:pt x="193884" y="3991052"/>
                </a:moveTo>
                <a:cubicBezTo>
                  <a:pt x="204044" y="3983432"/>
                  <a:pt x="-72816" y="4097732"/>
                  <a:pt x="193884" y="3930092"/>
                </a:cubicBezTo>
                <a:cubicBezTo>
                  <a:pt x="460584" y="3762452"/>
                  <a:pt x="1646764" y="3317952"/>
                  <a:pt x="1794084" y="2985212"/>
                </a:cubicBezTo>
                <a:cubicBezTo>
                  <a:pt x="1941404" y="2652472"/>
                  <a:pt x="1085424" y="2200352"/>
                  <a:pt x="1077804" y="1933652"/>
                </a:cubicBezTo>
                <a:cubicBezTo>
                  <a:pt x="1070184" y="1666952"/>
                  <a:pt x="1298784" y="1514552"/>
                  <a:pt x="1748364" y="1385012"/>
                </a:cubicBezTo>
                <a:cubicBezTo>
                  <a:pt x="2197944" y="1255472"/>
                  <a:pt x="3292684" y="1382472"/>
                  <a:pt x="3775284" y="1156412"/>
                </a:cubicBezTo>
                <a:cubicBezTo>
                  <a:pt x="4257884" y="930352"/>
                  <a:pt x="3965784" y="-192328"/>
                  <a:pt x="4643964" y="28652"/>
                </a:cubicBezTo>
                <a:cubicBezTo>
                  <a:pt x="5322144" y="249632"/>
                  <a:pt x="4473784" y="-95808"/>
                  <a:pt x="4735404" y="104852"/>
                </a:cubicBezTo>
                <a:cubicBezTo>
                  <a:pt x="4997024" y="305512"/>
                  <a:pt x="6015564" y="777952"/>
                  <a:pt x="6213684" y="1232612"/>
                </a:cubicBezTo>
                <a:cubicBezTo>
                  <a:pt x="6411804" y="1687272"/>
                  <a:pt x="6327984" y="2317192"/>
                  <a:pt x="5924124" y="2832812"/>
                </a:cubicBezTo>
                <a:cubicBezTo>
                  <a:pt x="5520264" y="3348432"/>
                  <a:pt x="4544904" y="4036772"/>
                  <a:pt x="3790524" y="4326332"/>
                </a:cubicBezTo>
                <a:cubicBezTo>
                  <a:pt x="3036144" y="4615892"/>
                  <a:pt x="1956644" y="4580332"/>
                  <a:pt x="1397844" y="4570172"/>
                </a:cubicBezTo>
                <a:cubicBezTo>
                  <a:pt x="839044" y="4560012"/>
                  <a:pt x="668864" y="4356812"/>
                  <a:pt x="437724" y="4265372"/>
                </a:cubicBezTo>
                <a:cubicBezTo>
                  <a:pt x="206584" y="4173932"/>
                  <a:pt x="61804" y="4069792"/>
                  <a:pt x="11004" y="4021532"/>
                </a:cubicBezTo>
                <a:cubicBezTo>
                  <a:pt x="-39796" y="3973272"/>
                  <a:pt x="99904" y="3975812"/>
                  <a:pt x="132924" y="3975812"/>
                </a:cubicBezTo>
                <a:cubicBezTo>
                  <a:pt x="165944" y="3975812"/>
                  <a:pt x="183724" y="3998672"/>
                  <a:pt x="193884" y="3991052"/>
                </a:cubicBezTo>
                <a:close/>
              </a:path>
            </a:pathLst>
          </a:custGeom>
          <a:solidFill>
            <a:srgbClr val="FFE07D"/>
          </a:solidFill>
          <a:ln w="95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 name="CaixaDeTexto 1">
            <a:extLst>
              <a:ext uri="{FF2B5EF4-FFF2-40B4-BE49-F238E27FC236}">
                <a16:creationId xmlns:a16="http://schemas.microsoft.com/office/drawing/2014/main" id="{A33475AF-56AA-B775-9DCD-53D6AC0F02D7}"/>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5" name="CaixaDeTexto 4">
            <a:extLst>
              <a:ext uri="{FF2B5EF4-FFF2-40B4-BE49-F238E27FC236}">
                <a16:creationId xmlns:a16="http://schemas.microsoft.com/office/drawing/2014/main" id="{D4BD224B-B320-D148-A740-B59003F654A4}"/>
              </a:ext>
            </a:extLst>
          </p:cNvPr>
          <p:cNvSpPr txBox="1"/>
          <p:nvPr/>
        </p:nvSpPr>
        <p:spPr>
          <a:xfrm>
            <a:off x="11644191" y="6305191"/>
            <a:ext cx="383438" cy="307777"/>
          </a:xfrm>
          <a:prstGeom prst="rect">
            <a:avLst/>
          </a:prstGeom>
          <a:noFill/>
        </p:spPr>
        <p:txBody>
          <a:bodyPr wrap="none" lIns="91440" tIns="45720" rIns="91440" bIns="45720" rtlCol="0" anchor="t">
            <a:spAutoFit/>
          </a:bodyPr>
          <a:lstStyle/>
          <a:p>
            <a:r>
              <a:rPr lang="pt-PT"/>
              <a:t>26</a:t>
            </a:r>
          </a:p>
        </p:txBody>
      </p:sp>
      <p:sp>
        <p:nvSpPr>
          <p:cNvPr id="6" name="CaixaDeTexto 5">
            <a:extLst>
              <a:ext uri="{FF2B5EF4-FFF2-40B4-BE49-F238E27FC236}">
                <a16:creationId xmlns:a16="http://schemas.microsoft.com/office/drawing/2014/main" id="{A92AC7A1-8BAE-1408-1A7E-B6D4A88CA1B4}"/>
              </a:ext>
            </a:extLst>
          </p:cNvPr>
          <p:cNvSpPr txBox="1"/>
          <p:nvPr/>
        </p:nvSpPr>
        <p:spPr>
          <a:xfrm>
            <a:off x="4036798" y="2921169"/>
            <a:ext cx="4115229" cy="1015663"/>
          </a:xfrm>
          <a:prstGeom prst="rect">
            <a:avLst/>
          </a:prstGeom>
          <a:noFill/>
        </p:spPr>
        <p:txBody>
          <a:bodyPr wrap="none" rtlCol="0">
            <a:spAutoFit/>
          </a:bodyPr>
          <a:lstStyle/>
          <a:p>
            <a:r>
              <a:rPr lang="pt-PT" sz="6000" b="1">
                <a:solidFill>
                  <a:schemeClr val="tx1"/>
                </a:solidFill>
              </a:rPr>
              <a:t>Thank You</a:t>
            </a:r>
          </a:p>
        </p:txBody>
      </p:sp>
      <p:sp>
        <p:nvSpPr>
          <p:cNvPr id="13" name="Forma livre: Forma 12">
            <a:extLst>
              <a:ext uri="{FF2B5EF4-FFF2-40B4-BE49-F238E27FC236}">
                <a16:creationId xmlns:a16="http://schemas.microsoft.com/office/drawing/2014/main" id="{A26A8CC4-66A6-4558-8D7C-77D48F49A8A3}"/>
              </a:ext>
            </a:extLst>
          </p:cNvPr>
          <p:cNvSpPr/>
          <p:nvPr/>
        </p:nvSpPr>
        <p:spPr>
          <a:xfrm>
            <a:off x="-1444575" y="-1220049"/>
            <a:ext cx="4985950" cy="3494593"/>
          </a:xfrm>
          <a:custGeom>
            <a:avLst/>
            <a:gdLst>
              <a:gd name="connsiteX0" fmla="*/ 133935 w 4985950"/>
              <a:gd name="connsiteY0" fmla="*/ 3445089 h 3494593"/>
              <a:gd name="connsiteX1" fmla="*/ 2023695 w 4985950"/>
              <a:gd name="connsiteY1" fmla="*/ 2591649 h 3494593"/>
              <a:gd name="connsiteX2" fmla="*/ 3761055 w 4985950"/>
              <a:gd name="connsiteY2" fmla="*/ 2545929 h 3494593"/>
              <a:gd name="connsiteX3" fmla="*/ 4736415 w 4985950"/>
              <a:gd name="connsiteY3" fmla="*/ 1936329 h 3494593"/>
              <a:gd name="connsiteX4" fmla="*/ 4965015 w 4985950"/>
              <a:gd name="connsiteY4" fmla="*/ 1128609 h 3494593"/>
              <a:gd name="connsiteX5" fmla="*/ 4340175 w 4985950"/>
              <a:gd name="connsiteY5" fmla="*/ 290409 h 3494593"/>
              <a:gd name="connsiteX6" fmla="*/ 2633295 w 4985950"/>
              <a:gd name="connsiteY6" fmla="*/ 849 h 3494593"/>
              <a:gd name="connsiteX7" fmla="*/ 789255 w 4985950"/>
              <a:gd name="connsiteY7" fmla="*/ 229449 h 3494593"/>
              <a:gd name="connsiteX8" fmla="*/ 57735 w 4985950"/>
              <a:gd name="connsiteY8" fmla="*/ 945729 h 3494593"/>
              <a:gd name="connsiteX9" fmla="*/ 57735 w 4985950"/>
              <a:gd name="connsiteY9" fmla="*/ 2088729 h 3494593"/>
              <a:gd name="connsiteX10" fmla="*/ 149175 w 4985950"/>
              <a:gd name="connsiteY10" fmla="*/ 3033609 h 3494593"/>
              <a:gd name="connsiteX11" fmla="*/ 179655 w 4985950"/>
              <a:gd name="connsiteY11" fmla="*/ 3353649 h 3494593"/>
              <a:gd name="connsiteX12" fmla="*/ 210135 w 4985950"/>
              <a:gd name="connsiteY12" fmla="*/ 3475569 h 3494593"/>
              <a:gd name="connsiteX13" fmla="*/ 27255 w 4985950"/>
              <a:gd name="connsiteY13" fmla="*/ 3445089 h 3494593"/>
              <a:gd name="connsiteX14" fmla="*/ 164415 w 4985950"/>
              <a:gd name="connsiteY14" fmla="*/ 3399369 h 3494593"/>
              <a:gd name="connsiteX15" fmla="*/ 133935 w 4985950"/>
              <a:gd name="connsiteY15" fmla="*/ 3445089 h 349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85950" h="3494593">
                <a:moveTo>
                  <a:pt x="133935" y="3445089"/>
                </a:moveTo>
                <a:cubicBezTo>
                  <a:pt x="443815" y="3310469"/>
                  <a:pt x="1419175" y="2741509"/>
                  <a:pt x="2023695" y="2591649"/>
                </a:cubicBezTo>
                <a:cubicBezTo>
                  <a:pt x="2628215" y="2441789"/>
                  <a:pt x="3308935" y="2655149"/>
                  <a:pt x="3761055" y="2545929"/>
                </a:cubicBezTo>
                <a:cubicBezTo>
                  <a:pt x="4213175" y="2436709"/>
                  <a:pt x="4535755" y="2172549"/>
                  <a:pt x="4736415" y="1936329"/>
                </a:cubicBezTo>
                <a:cubicBezTo>
                  <a:pt x="4937075" y="1700109"/>
                  <a:pt x="5031055" y="1402929"/>
                  <a:pt x="4965015" y="1128609"/>
                </a:cubicBezTo>
                <a:cubicBezTo>
                  <a:pt x="4898975" y="854289"/>
                  <a:pt x="4728795" y="478369"/>
                  <a:pt x="4340175" y="290409"/>
                </a:cubicBezTo>
                <a:cubicBezTo>
                  <a:pt x="3951555" y="102449"/>
                  <a:pt x="3225115" y="11009"/>
                  <a:pt x="2633295" y="849"/>
                </a:cubicBezTo>
                <a:cubicBezTo>
                  <a:pt x="2041475" y="-9311"/>
                  <a:pt x="1218515" y="71969"/>
                  <a:pt x="789255" y="229449"/>
                </a:cubicBezTo>
                <a:cubicBezTo>
                  <a:pt x="359995" y="386929"/>
                  <a:pt x="179655" y="635849"/>
                  <a:pt x="57735" y="945729"/>
                </a:cubicBezTo>
                <a:cubicBezTo>
                  <a:pt x="-64185" y="1255609"/>
                  <a:pt x="42495" y="1740749"/>
                  <a:pt x="57735" y="2088729"/>
                </a:cubicBezTo>
                <a:cubicBezTo>
                  <a:pt x="72975" y="2436709"/>
                  <a:pt x="128855" y="2822789"/>
                  <a:pt x="149175" y="3033609"/>
                </a:cubicBezTo>
                <a:cubicBezTo>
                  <a:pt x="169495" y="3244429"/>
                  <a:pt x="169495" y="3279989"/>
                  <a:pt x="179655" y="3353649"/>
                </a:cubicBezTo>
                <a:cubicBezTo>
                  <a:pt x="189815" y="3427309"/>
                  <a:pt x="235535" y="3460329"/>
                  <a:pt x="210135" y="3475569"/>
                </a:cubicBezTo>
                <a:cubicBezTo>
                  <a:pt x="184735" y="3490809"/>
                  <a:pt x="34875" y="3457789"/>
                  <a:pt x="27255" y="3445089"/>
                </a:cubicBezTo>
                <a:cubicBezTo>
                  <a:pt x="19635" y="3432389"/>
                  <a:pt x="146635" y="3401909"/>
                  <a:pt x="164415" y="3399369"/>
                </a:cubicBezTo>
                <a:cubicBezTo>
                  <a:pt x="182195" y="3396829"/>
                  <a:pt x="-175945" y="3579709"/>
                  <a:pt x="133935" y="3445089"/>
                </a:cubicBezTo>
                <a:close/>
              </a:path>
            </a:pathLst>
          </a:custGeom>
          <a:solidFill>
            <a:srgbClr val="D7E68A"/>
          </a:solidFill>
          <a:ln w="95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Forma livre: Forma 13">
            <a:extLst>
              <a:ext uri="{FF2B5EF4-FFF2-40B4-BE49-F238E27FC236}">
                <a16:creationId xmlns:a16="http://schemas.microsoft.com/office/drawing/2014/main" id="{0447324D-AE54-A2AA-1521-50C2A2205EDC}"/>
              </a:ext>
            </a:extLst>
          </p:cNvPr>
          <p:cNvSpPr/>
          <p:nvPr/>
        </p:nvSpPr>
        <p:spPr>
          <a:xfrm>
            <a:off x="7002790" y="-1068125"/>
            <a:ext cx="7811223" cy="4492791"/>
          </a:xfrm>
          <a:custGeom>
            <a:avLst/>
            <a:gdLst>
              <a:gd name="connsiteX0" fmla="*/ 19476 w 7945009"/>
              <a:gd name="connsiteY0" fmla="*/ 367085 h 4492791"/>
              <a:gd name="connsiteX1" fmla="*/ 339516 w 7945009"/>
              <a:gd name="connsiteY1" fmla="*/ 2028245 h 4492791"/>
              <a:gd name="connsiteX2" fmla="*/ 2290236 w 7945009"/>
              <a:gd name="connsiteY2" fmla="*/ 2531165 h 4492791"/>
              <a:gd name="connsiteX3" fmla="*/ 3936156 w 7945009"/>
              <a:gd name="connsiteY3" fmla="*/ 2470205 h 4492791"/>
              <a:gd name="connsiteX4" fmla="*/ 4149516 w 7945009"/>
              <a:gd name="connsiteY4" fmla="*/ 3399845 h 4492791"/>
              <a:gd name="connsiteX5" fmla="*/ 4911516 w 7945009"/>
              <a:gd name="connsiteY5" fmla="*/ 4436165 h 4492791"/>
              <a:gd name="connsiteX6" fmla="*/ 7182276 w 7945009"/>
              <a:gd name="connsiteY6" fmla="*/ 4024685 h 4492791"/>
              <a:gd name="connsiteX7" fmla="*/ 7883316 w 7945009"/>
              <a:gd name="connsiteY7" fmla="*/ 1281485 h 4492791"/>
              <a:gd name="connsiteX8" fmla="*/ 5825916 w 7945009"/>
              <a:gd name="connsiteY8" fmla="*/ 138485 h 4492791"/>
              <a:gd name="connsiteX9" fmla="*/ 2290236 w 7945009"/>
              <a:gd name="connsiteY9" fmla="*/ 16565 h 4492791"/>
              <a:gd name="connsiteX10" fmla="*/ 568116 w 7945009"/>
              <a:gd name="connsiteY10" fmla="*/ 108005 h 4492791"/>
              <a:gd name="connsiteX11" fmla="*/ 19476 w 7945009"/>
              <a:gd name="connsiteY11" fmla="*/ 367085 h 4492791"/>
              <a:gd name="connsiteX0" fmla="*/ 83810 w 7811223"/>
              <a:gd name="connsiteY0" fmla="*/ 351845 h 4492791"/>
              <a:gd name="connsiteX1" fmla="*/ 205730 w 7811223"/>
              <a:gd name="connsiteY1" fmla="*/ 2028245 h 4492791"/>
              <a:gd name="connsiteX2" fmla="*/ 2156450 w 7811223"/>
              <a:gd name="connsiteY2" fmla="*/ 2531165 h 4492791"/>
              <a:gd name="connsiteX3" fmla="*/ 3802370 w 7811223"/>
              <a:gd name="connsiteY3" fmla="*/ 2470205 h 4492791"/>
              <a:gd name="connsiteX4" fmla="*/ 4015730 w 7811223"/>
              <a:gd name="connsiteY4" fmla="*/ 3399845 h 4492791"/>
              <a:gd name="connsiteX5" fmla="*/ 4777730 w 7811223"/>
              <a:gd name="connsiteY5" fmla="*/ 4436165 h 4492791"/>
              <a:gd name="connsiteX6" fmla="*/ 7048490 w 7811223"/>
              <a:gd name="connsiteY6" fmla="*/ 4024685 h 4492791"/>
              <a:gd name="connsiteX7" fmla="*/ 7749530 w 7811223"/>
              <a:gd name="connsiteY7" fmla="*/ 1281485 h 4492791"/>
              <a:gd name="connsiteX8" fmla="*/ 5692130 w 7811223"/>
              <a:gd name="connsiteY8" fmla="*/ 138485 h 4492791"/>
              <a:gd name="connsiteX9" fmla="*/ 2156450 w 7811223"/>
              <a:gd name="connsiteY9" fmla="*/ 16565 h 4492791"/>
              <a:gd name="connsiteX10" fmla="*/ 434330 w 7811223"/>
              <a:gd name="connsiteY10" fmla="*/ 108005 h 4492791"/>
              <a:gd name="connsiteX11" fmla="*/ 83810 w 7811223"/>
              <a:gd name="connsiteY11" fmla="*/ 351845 h 449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11223" h="4492791">
                <a:moveTo>
                  <a:pt x="83810" y="351845"/>
                </a:moveTo>
                <a:cubicBezTo>
                  <a:pt x="45710" y="671885"/>
                  <a:pt x="-139710" y="1665025"/>
                  <a:pt x="205730" y="2028245"/>
                </a:cubicBezTo>
                <a:cubicBezTo>
                  <a:pt x="551170" y="2391465"/>
                  <a:pt x="1557010" y="2457505"/>
                  <a:pt x="2156450" y="2531165"/>
                </a:cubicBezTo>
                <a:cubicBezTo>
                  <a:pt x="2755890" y="2604825"/>
                  <a:pt x="3492490" y="2325425"/>
                  <a:pt x="3802370" y="2470205"/>
                </a:cubicBezTo>
                <a:cubicBezTo>
                  <a:pt x="4112250" y="2614985"/>
                  <a:pt x="3853170" y="3072185"/>
                  <a:pt x="4015730" y="3399845"/>
                </a:cubicBezTo>
                <a:cubicBezTo>
                  <a:pt x="4178290" y="3727505"/>
                  <a:pt x="4272270" y="4332025"/>
                  <a:pt x="4777730" y="4436165"/>
                </a:cubicBezTo>
                <a:cubicBezTo>
                  <a:pt x="5283190" y="4540305"/>
                  <a:pt x="6553190" y="4550465"/>
                  <a:pt x="7048490" y="4024685"/>
                </a:cubicBezTo>
                <a:cubicBezTo>
                  <a:pt x="7543790" y="3498905"/>
                  <a:pt x="7975590" y="1929185"/>
                  <a:pt x="7749530" y="1281485"/>
                </a:cubicBezTo>
                <a:cubicBezTo>
                  <a:pt x="7523470" y="633785"/>
                  <a:pt x="6624310" y="349305"/>
                  <a:pt x="5692130" y="138485"/>
                </a:cubicBezTo>
                <a:cubicBezTo>
                  <a:pt x="4759950" y="-72335"/>
                  <a:pt x="3032750" y="21645"/>
                  <a:pt x="2156450" y="16565"/>
                </a:cubicBezTo>
                <a:cubicBezTo>
                  <a:pt x="1280150" y="11485"/>
                  <a:pt x="779770" y="52125"/>
                  <a:pt x="434330" y="108005"/>
                </a:cubicBezTo>
                <a:cubicBezTo>
                  <a:pt x="88890" y="163885"/>
                  <a:pt x="121910" y="31805"/>
                  <a:pt x="83810" y="351845"/>
                </a:cubicBezTo>
                <a:close/>
              </a:path>
            </a:pathLst>
          </a:custGeom>
          <a:solidFill>
            <a:srgbClr val="B3EBFF"/>
          </a:solidFill>
          <a:ln w="95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5" name="Forma livre: Forma 14">
            <a:extLst>
              <a:ext uri="{FF2B5EF4-FFF2-40B4-BE49-F238E27FC236}">
                <a16:creationId xmlns:a16="http://schemas.microsoft.com/office/drawing/2014/main" id="{56AAA8F3-CDC3-4D2C-8238-98FC8C2AFBF2}"/>
              </a:ext>
            </a:extLst>
          </p:cNvPr>
          <p:cNvSpPr/>
          <p:nvPr/>
        </p:nvSpPr>
        <p:spPr>
          <a:xfrm>
            <a:off x="-1555460" y="3895423"/>
            <a:ext cx="6524824" cy="4801141"/>
          </a:xfrm>
          <a:custGeom>
            <a:avLst/>
            <a:gdLst>
              <a:gd name="connsiteX0" fmla="*/ 686781 w 5415913"/>
              <a:gd name="connsiteY0" fmla="*/ 3446 h 4737199"/>
              <a:gd name="connsiteX1" fmla="*/ 2500341 w 5415913"/>
              <a:gd name="connsiteY1" fmla="*/ 704486 h 4737199"/>
              <a:gd name="connsiteX2" fmla="*/ 2530821 w 5415913"/>
              <a:gd name="connsiteY2" fmla="*/ 1679846 h 4737199"/>
              <a:gd name="connsiteX3" fmla="*/ 3201381 w 5415913"/>
              <a:gd name="connsiteY3" fmla="*/ 2777126 h 4737199"/>
              <a:gd name="connsiteX4" fmla="*/ 4420581 w 5415913"/>
              <a:gd name="connsiteY4" fmla="*/ 2761886 h 4737199"/>
              <a:gd name="connsiteX5" fmla="*/ 5091141 w 5415913"/>
              <a:gd name="connsiteY5" fmla="*/ 2929526 h 4737199"/>
              <a:gd name="connsiteX6" fmla="*/ 5121621 w 5415913"/>
              <a:gd name="connsiteY6" fmla="*/ 3813446 h 4737199"/>
              <a:gd name="connsiteX7" fmla="*/ 1372581 w 5415913"/>
              <a:gd name="connsiteY7" fmla="*/ 4727846 h 4737199"/>
              <a:gd name="connsiteX8" fmla="*/ 31461 w 5415913"/>
              <a:gd name="connsiteY8" fmla="*/ 3219086 h 4737199"/>
              <a:gd name="connsiteX9" fmla="*/ 442941 w 5415913"/>
              <a:gd name="connsiteY9" fmla="*/ 994046 h 4737199"/>
              <a:gd name="connsiteX10" fmla="*/ 686781 w 5415913"/>
              <a:gd name="connsiteY10" fmla="*/ 3446 h 4737199"/>
              <a:gd name="connsiteX0" fmla="*/ 686781 w 6063061"/>
              <a:gd name="connsiteY0" fmla="*/ 3446 h 4737199"/>
              <a:gd name="connsiteX1" fmla="*/ 2500341 w 6063061"/>
              <a:gd name="connsiteY1" fmla="*/ 704486 h 4737199"/>
              <a:gd name="connsiteX2" fmla="*/ 2530821 w 6063061"/>
              <a:gd name="connsiteY2" fmla="*/ 1679846 h 4737199"/>
              <a:gd name="connsiteX3" fmla="*/ 3201381 w 6063061"/>
              <a:gd name="connsiteY3" fmla="*/ 2777126 h 4737199"/>
              <a:gd name="connsiteX4" fmla="*/ 4420581 w 6063061"/>
              <a:gd name="connsiteY4" fmla="*/ 2761886 h 4737199"/>
              <a:gd name="connsiteX5" fmla="*/ 6036021 w 6063061"/>
              <a:gd name="connsiteY5" fmla="*/ 2929526 h 4737199"/>
              <a:gd name="connsiteX6" fmla="*/ 5121621 w 6063061"/>
              <a:gd name="connsiteY6" fmla="*/ 3813446 h 4737199"/>
              <a:gd name="connsiteX7" fmla="*/ 1372581 w 6063061"/>
              <a:gd name="connsiteY7" fmla="*/ 4727846 h 4737199"/>
              <a:gd name="connsiteX8" fmla="*/ 31461 w 6063061"/>
              <a:gd name="connsiteY8" fmla="*/ 3219086 h 4737199"/>
              <a:gd name="connsiteX9" fmla="*/ 442941 w 6063061"/>
              <a:gd name="connsiteY9" fmla="*/ 994046 h 4737199"/>
              <a:gd name="connsiteX10" fmla="*/ 686781 w 6063061"/>
              <a:gd name="connsiteY10" fmla="*/ 3446 h 4737199"/>
              <a:gd name="connsiteX0" fmla="*/ 686781 w 6041417"/>
              <a:gd name="connsiteY0" fmla="*/ 3446 h 4737199"/>
              <a:gd name="connsiteX1" fmla="*/ 2500341 w 6041417"/>
              <a:gd name="connsiteY1" fmla="*/ 704486 h 4737199"/>
              <a:gd name="connsiteX2" fmla="*/ 2530821 w 6041417"/>
              <a:gd name="connsiteY2" fmla="*/ 1679846 h 4737199"/>
              <a:gd name="connsiteX3" fmla="*/ 3201381 w 6041417"/>
              <a:gd name="connsiteY3" fmla="*/ 2777126 h 4737199"/>
              <a:gd name="connsiteX4" fmla="*/ 4877781 w 6041417"/>
              <a:gd name="connsiteY4" fmla="*/ 2670446 h 4737199"/>
              <a:gd name="connsiteX5" fmla="*/ 6036021 w 6041417"/>
              <a:gd name="connsiteY5" fmla="*/ 2929526 h 4737199"/>
              <a:gd name="connsiteX6" fmla="*/ 5121621 w 6041417"/>
              <a:gd name="connsiteY6" fmla="*/ 3813446 h 4737199"/>
              <a:gd name="connsiteX7" fmla="*/ 1372581 w 6041417"/>
              <a:gd name="connsiteY7" fmla="*/ 4727846 h 4737199"/>
              <a:gd name="connsiteX8" fmla="*/ 31461 w 6041417"/>
              <a:gd name="connsiteY8" fmla="*/ 3219086 h 4737199"/>
              <a:gd name="connsiteX9" fmla="*/ 442941 w 6041417"/>
              <a:gd name="connsiteY9" fmla="*/ 994046 h 4737199"/>
              <a:gd name="connsiteX10" fmla="*/ 686781 w 6041417"/>
              <a:gd name="connsiteY10" fmla="*/ 3446 h 4737199"/>
              <a:gd name="connsiteX0" fmla="*/ 686781 w 6041417"/>
              <a:gd name="connsiteY0" fmla="*/ 64357 h 4798110"/>
              <a:gd name="connsiteX1" fmla="*/ 2408901 w 6041417"/>
              <a:gd name="connsiteY1" fmla="*/ 277717 h 4798110"/>
              <a:gd name="connsiteX2" fmla="*/ 2530821 w 6041417"/>
              <a:gd name="connsiteY2" fmla="*/ 1740757 h 4798110"/>
              <a:gd name="connsiteX3" fmla="*/ 3201381 w 6041417"/>
              <a:gd name="connsiteY3" fmla="*/ 2838037 h 4798110"/>
              <a:gd name="connsiteX4" fmla="*/ 4877781 w 6041417"/>
              <a:gd name="connsiteY4" fmla="*/ 2731357 h 4798110"/>
              <a:gd name="connsiteX5" fmla="*/ 6036021 w 6041417"/>
              <a:gd name="connsiteY5" fmla="*/ 2990437 h 4798110"/>
              <a:gd name="connsiteX6" fmla="*/ 5121621 w 6041417"/>
              <a:gd name="connsiteY6" fmla="*/ 3874357 h 4798110"/>
              <a:gd name="connsiteX7" fmla="*/ 1372581 w 6041417"/>
              <a:gd name="connsiteY7" fmla="*/ 4788757 h 4798110"/>
              <a:gd name="connsiteX8" fmla="*/ 31461 w 6041417"/>
              <a:gd name="connsiteY8" fmla="*/ 3279997 h 4798110"/>
              <a:gd name="connsiteX9" fmla="*/ 442941 w 6041417"/>
              <a:gd name="connsiteY9" fmla="*/ 1054957 h 4798110"/>
              <a:gd name="connsiteX10" fmla="*/ 686781 w 6041417"/>
              <a:gd name="connsiteY10" fmla="*/ 64357 h 4798110"/>
              <a:gd name="connsiteX0" fmla="*/ 686781 w 6519450"/>
              <a:gd name="connsiteY0" fmla="*/ 64357 h 4813761"/>
              <a:gd name="connsiteX1" fmla="*/ 2408901 w 6519450"/>
              <a:gd name="connsiteY1" fmla="*/ 277717 h 4813761"/>
              <a:gd name="connsiteX2" fmla="*/ 2530821 w 6519450"/>
              <a:gd name="connsiteY2" fmla="*/ 1740757 h 4813761"/>
              <a:gd name="connsiteX3" fmla="*/ 3201381 w 6519450"/>
              <a:gd name="connsiteY3" fmla="*/ 2838037 h 4813761"/>
              <a:gd name="connsiteX4" fmla="*/ 4877781 w 6519450"/>
              <a:gd name="connsiteY4" fmla="*/ 2731357 h 4813761"/>
              <a:gd name="connsiteX5" fmla="*/ 6036021 w 6519450"/>
              <a:gd name="connsiteY5" fmla="*/ 2990437 h 4813761"/>
              <a:gd name="connsiteX6" fmla="*/ 6157941 w 6519450"/>
              <a:gd name="connsiteY6" fmla="*/ 4133437 h 4813761"/>
              <a:gd name="connsiteX7" fmla="*/ 1372581 w 6519450"/>
              <a:gd name="connsiteY7" fmla="*/ 4788757 h 4813761"/>
              <a:gd name="connsiteX8" fmla="*/ 31461 w 6519450"/>
              <a:gd name="connsiteY8" fmla="*/ 3279997 h 4813761"/>
              <a:gd name="connsiteX9" fmla="*/ 442941 w 6519450"/>
              <a:gd name="connsiteY9" fmla="*/ 1054957 h 4813761"/>
              <a:gd name="connsiteX10" fmla="*/ 686781 w 6519450"/>
              <a:gd name="connsiteY10" fmla="*/ 64357 h 4813761"/>
              <a:gd name="connsiteX0" fmla="*/ 686781 w 6524824"/>
              <a:gd name="connsiteY0" fmla="*/ 64357 h 4813761"/>
              <a:gd name="connsiteX1" fmla="*/ 2408901 w 6524824"/>
              <a:gd name="connsiteY1" fmla="*/ 277717 h 4813761"/>
              <a:gd name="connsiteX2" fmla="*/ 2530821 w 6524824"/>
              <a:gd name="connsiteY2" fmla="*/ 1740757 h 4813761"/>
              <a:gd name="connsiteX3" fmla="*/ 3201381 w 6524824"/>
              <a:gd name="connsiteY3" fmla="*/ 2838037 h 4813761"/>
              <a:gd name="connsiteX4" fmla="*/ 4740621 w 6524824"/>
              <a:gd name="connsiteY4" fmla="*/ 2700877 h 4813761"/>
              <a:gd name="connsiteX5" fmla="*/ 6036021 w 6524824"/>
              <a:gd name="connsiteY5" fmla="*/ 2990437 h 4813761"/>
              <a:gd name="connsiteX6" fmla="*/ 6157941 w 6524824"/>
              <a:gd name="connsiteY6" fmla="*/ 4133437 h 4813761"/>
              <a:gd name="connsiteX7" fmla="*/ 1372581 w 6524824"/>
              <a:gd name="connsiteY7" fmla="*/ 4788757 h 4813761"/>
              <a:gd name="connsiteX8" fmla="*/ 31461 w 6524824"/>
              <a:gd name="connsiteY8" fmla="*/ 3279997 h 4813761"/>
              <a:gd name="connsiteX9" fmla="*/ 442941 w 6524824"/>
              <a:gd name="connsiteY9" fmla="*/ 1054957 h 4813761"/>
              <a:gd name="connsiteX10" fmla="*/ 686781 w 6524824"/>
              <a:gd name="connsiteY10" fmla="*/ 64357 h 4813761"/>
              <a:gd name="connsiteX0" fmla="*/ 686781 w 6524824"/>
              <a:gd name="connsiteY0" fmla="*/ 64357 h 4813761"/>
              <a:gd name="connsiteX1" fmla="*/ 2408901 w 6524824"/>
              <a:gd name="connsiteY1" fmla="*/ 277717 h 4813761"/>
              <a:gd name="connsiteX2" fmla="*/ 2530821 w 6524824"/>
              <a:gd name="connsiteY2" fmla="*/ 1740757 h 4813761"/>
              <a:gd name="connsiteX3" fmla="*/ 3247101 w 6524824"/>
              <a:gd name="connsiteY3" fmla="*/ 2304637 h 4813761"/>
              <a:gd name="connsiteX4" fmla="*/ 4740621 w 6524824"/>
              <a:gd name="connsiteY4" fmla="*/ 2700877 h 4813761"/>
              <a:gd name="connsiteX5" fmla="*/ 6036021 w 6524824"/>
              <a:gd name="connsiteY5" fmla="*/ 2990437 h 4813761"/>
              <a:gd name="connsiteX6" fmla="*/ 6157941 w 6524824"/>
              <a:gd name="connsiteY6" fmla="*/ 4133437 h 4813761"/>
              <a:gd name="connsiteX7" fmla="*/ 1372581 w 6524824"/>
              <a:gd name="connsiteY7" fmla="*/ 4788757 h 4813761"/>
              <a:gd name="connsiteX8" fmla="*/ 31461 w 6524824"/>
              <a:gd name="connsiteY8" fmla="*/ 3279997 h 4813761"/>
              <a:gd name="connsiteX9" fmla="*/ 442941 w 6524824"/>
              <a:gd name="connsiteY9" fmla="*/ 1054957 h 4813761"/>
              <a:gd name="connsiteX10" fmla="*/ 686781 w 6524824"/>
              <a:gd name="connsiteY10" fmla="*/ 64357 h 4813761"/>
              <a:gd name="connsiteX0" fmla="*/ 686781 w 6524824"/>
              <a:gd name="connsiteY0" fmla="*/ 51737 h 4801141"/>
              <a:gd name="connsiteX1" fmla="*/ 2408901 w 6524824"/>
              <a:gd name="connsiteY1" fmla="*/ 265097 h 4801141"/>
              <a:gd name="connsiteX2" fmla="*/ 2759421 w 6524824"/>
              <a:gd name="connsiteY2" fmla="*/ 1331897 h 4801141"/>
              <a:gd name="connsiteX3" fmla="*/ 3247101 w 6524824"/>
              <a:gd name="connsiteY3" fmla="*/ 2292017 h 4801141"/>
              <a:gd name="connsiteX4" fmla="*/ 4740621 w 6524824"/>
              <a:gd name="connsiteY4" fmla="*/ 2688257 h 4801141"/>
              <a:gd name="connsiteX5" fmla="*/ 6036021 w 6524824"/>
              <a:gd name="connsiteY5" fmla="*/ 2977817 h 4801141"/>
              <a:gd name="connsiteX6" fmla="*/ 6157941 w 6524824"/>
              <a:gd name="connsiteY6" fmla="*/ 4120817 h 4801141"/>
              <a:gd name="connsiteX7" fmla="*/ 1372581 w 6524824"/>
              <a:gd name="connsiteY7" fmla="*/ 4776137 h 4801141"/>
              <a:gd name="connsiteX8" fmla="*/ 31461 w 6524824"/>
              <a:gd name="connsiteY8" fmla="*/ 3267377 h 4801141"/>
              <a:gd name="connsiteX9" fmla="*/ 442941 w 6524824"/>
              <a:gd name="connsiteY9" fmla="*/ 1042337 h 4801141"/>
              <a:gd name="connsiteX10" fmla="*/ 686781 w 6524824"/>
              <a:gd name="connsiteY10" fmla="*/ 51737 h 4801141"/>
              <a:gd name="connsiteX0" fmla="*/ 686781 w 6524824"/>
              <a:gd name="connsiteY0" fmla="*/ 51737 h 4801141"/>
              <a:gd name="connsiteX1" fmla="*/ 2408901 w 6524824"/>
              <a:gd name="connsiteY1" fmla="*/ 265097 h 4801141"/>
              <a:gd name="connsiteX2" fmla="*/ 2759421 w 6524824"/>
              <a:gd name="connsiteY2" fmla="*/ 1331897 h 4801141"/>
              <a:gd name="connsiteX3" fmla="*/ 3247101 w 6524824"/>
              <a:gd name="connsiteY3" fmla="*/ 2292017 h 4801141"/>
              <a:gd name="connsiteX4" fmla="*/ 4740621 w 6524824"/>
              <a:gd name="connsiteY4" fmla="*/ 2688257 h 4801141"/>
              <a:gd name="connsiteX5" fmla="*/ 6036021 w 6524824"/>
              <a:gd name="connsiteY5" fmla="*/ 2977817 h 4801141"/>
              <a:gd name="connsiteX6" fmla="*/ 6157941 w 6524824"/>
              <a:gd name="connsiteY6" fmla="*/ 4120817 h 4801141"/>
              <a:gd name="connsiteX7" fmla="*/ 1372581 w 6524824"/>
              <a:gd name="connsiteY7" fmla="*/ 4776137 h 4801141"/>
              <a:gd name="connsiteX8" fmla="*/ 31461 w 6524824"/>
              <a:gd name="connsiteY8" fmla="*/ 3267377 h 4801141"/>
              <a:gd name="connsiteX9" fmla="*/ 442941 w 6524824"/>
              <a:gd name="connsiteY9" fmla="*/ 1042337 h 4801141"/>
              <a:gd name="connsiteX10" fmla="*/ 686781 w 6524824"/>
              <a:gd name="connsiteY10" fmla="*/ 51737 h 4801141"/>
              <a:gd name="connsiteX0" fmla="*/ 686781 w 6524824"/>
              <a:gd name="connsiteY0" fmla="*/ 51737 h 4801141"/>
              <a:gd name="connsiteX1" fmla="*/ 2408901 w 6524824"/>
              <a:gd name="connsiteY1" fmla="*/ 265097 h 4801141"/>
              <a:gd name="connsiteX2" fmla="*/ 2759421 w 6524824"/>
              <a:gd name="connsiteY2" fmla="*/ 1331897 h 4801141"/>
              <a:gd name="connsiteX3" fmla="*/ 3247101 w 6524824"/>
              <a:gd name="connsiteY3" fmla="*/ 2292017 h 4801141"/>
              <a:gd name="connsiteX4" fmla="*/ 4740621 w 6524824"/>
              <a:gd name="connsiteY4" fmla="*/ 2688257 h 4801141"/>
              <a:gd name="connsiteX5" fmla="*/ 6036021 w 6524824"/>
              <a:gd name="connsiteY5" fmla="*/ 2977817 h 4801141"/>
              <a:gd name="connsiteX6" fmla="*/ 6157941 w 6524824"/>
              <a:gd name="connsiteY6" fmla="*/ 4120817 h 4801141"/>
              <a:gd name="connsiteX7" fmla="*/ 1372581 w 6524824"/>
              <a:gd name="connsiteY7" fmla="*/ 4776137 h 4801141"/>
              <a:gd name="connsiteX8" fmla="*/ 31461 w 6524824"/>
              <a:gd name="connsiteY8" fmla="*/ 3267377 h 4801141"/>
              <a:gd name="connsiteX9" fmla="*/ 442941 w 6524824"/>
              <a:gd name="connsiteY9" fmla="*/ 1042337 h 4801141"/>
              <a:gd name="connsiteX10" fmla="*/ 686781 w 6524824"/>
              <a:gd name="connsiteY10" fmla="*/ 51737 h 4801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24824" h="4801141">
                <a:moveTo>
                  <a:pt x="686781" y="51737"/>
                </a:moveTo>
                <a:cubicBezTo>
                  <a:pt x="1014441" y="-77803"/>
                  <a:pt x="2063461" y="51737"/>
                  <a:pt x="2408901" y="265097"/>
                </a:cubicBezTo>
                <a:cubicBezTo>
                  <a:pt x="2754341" y="478457"/>
                  <a:pt x="2680681" y="841677"/>
                  <a:pt x="2759421" y="1331897"/>
                </a:cubicBezTo>
                <a:cubicBezTo>
                  <a:pt x="2838161" y="1822117"/>
                  <a:pt x="2916901" y="2065957"/>
                  <a:pt x="3247101" y="2292017"/>
                </a:cubicBezTo>
                <a:cubicBezTo>
                  <a:pt x="3577301" y="2518077"/>
                  <a:pt x="3955761" y="2650157"/>
                  <a:pt x="4740621" y="2688257"/>
                </a:cubicBezTo>
                <a:cubicBezTo>
                  <a:pt x="5525481" y="2726357"/>
                  <a:pt x="5799801" y="2739057"/>
                  <a:pt x="6036021" y="2977817"/>
                </a:cubicBezTo>
                <a:cubicBezTo>
                  <a:pt x="6272241" y="3216577"/>
                  <a:pt x="6935181" y="3821097"/>
                  <a:pt x="6157941" y="4120817"/>
                </a:cubicBezTo>
                <a:cubicBezTo>
                  <a:pt x="5380701" y="4420537"/>
                  <a:pt x="2393661" y="4918377"/>
                  <a:pt x="1372581" y="4776137"/>
                </a:cubicBezTo>
                <a:cubicBezTo>
                  <a:pt x="351501" y="4633897"/>
                  <a:pt x="186401" y="3889677"/>
                  <a:pt x="31461" y="3267377"/>
                </a:cubicBezTo>
                <a:cubicBezTo>
                  <a:pt x="-123479" y="2645077"/>
                  <a:pt x="338801" y="1578277"/>
                  <a:pt x="442941" y="1042337"/>
                </a:cubicBezTo>
                <a:cubicBezTo>
                  <a:pt x="547081" y="506397"/>
                  <a:pt x="359121" y="181277"/>
                  <a:pt x="686781" y="51737"/>
                </a:cubicBezTo>
                <a:close/>
              </a:path>
            </a:pathLst>
          </a:custGeom>
          <a:solidFill>
            <a:srgbClr val="D6C1FF"/>
          </a:solidFill>
          <a:ln w="95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24439106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D285D4-D7F0-1E33-5C13-7365635B3AE7}"/>
              </a:ext>
            </a:extLst>
          </p:cNvPr>
          <p:cNvSpPr txBox="1"/>
          <p:nvPr/>
        </p:nvSpPr>
        <p:spPr>
          <a:xfrm>
            <a:off x="717868" y="2117447"/>
            <a:ext cx="5042394" cy="3170099"/>
          </a:xfrm>
          <a:prstGeom prst="rect">
            <a:avLst/>
          </a:prstGeom>
          <a:solidFill>
            <a:srgbClr val="D7E68A"/>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tx1"/>
                </a:solidFill>
                <a:latin typeface="+mn-lt"/>
                <a:ea typeface="Calibri"/>
                <a:cs typeface="Calibri"/>
              </a:rPr>
              <a:t>In our </a:t>
            </a:r>
            <a:r>
              <a:rPr lang="en-US" sz="2000" b="1">
                <a:solidFill>
                  <a:schemeClr val="tx1"/>
                </a:solidFill>
                <a:latin typeface="+mn-lt"/>
                <a:ea typeface="Calibri"/>
                <a:cs typeface="Calibri"/>
              </a:rPr>
              <a:t>Information Age</a:t>
            </a:r>
            <a:r>
              <a:rPr lang="en-US" sz="2000">
                <a:solidFill>
                  <a:schemeClr val="tx1"/>
                </a:solidFill>
                <a:latin typeface="+mn-lt"/>
                <a:ea typeface="Calibri"/>
                <a:cs typeface="Calibri"/>
              </a:rPr>
              <a:t>, the intelligence integrated within our living spaces, notably our </a:t>
            </a:r>
            <a:r>
              <a:rPr lang="en-US" sz="2000" b="1">
                <a:solidFill>
                  <a:schemeClr val="tx1"/>
                </a:solidFill>
                <a:latin typeface="+mn-lt"/>
                <a:ea typeface="Calibri"/>
                <a:cs typeface="Calibri"/>
              </a:rPr>
              <a:t>homes</a:t>
            </a:r>
            <a:r>
              <a:rPr lang="en-US" sz="2000">
                <a:solidFill>
                  <a:schemeClr val="tx1"/>
                </a:solidFill>
                <a:latin typeface="+mn-lt"/>
                <a:ea typeface="Calibri"/>
                <a:cs typeface="Calibri"/>
              </a:rPr>
              <a:t>, is increasing prominence.</a:t>
            </a:r>
            <a:endParaRPr lang="en-US" sz="2000">
              <a:solidFill>
                <a:schemeClr val="tx1"/>
              </a:solidFill>
              <a:latin typeface="+mn-lt"/>
            </a:endParaRPr>
          </a:p>
          <a:p>
            <a:endParaRPr lang="en-US" sz="2000">
              <a:solidFill>
                <a:schemeClr val="tx1"/>
              </a:solidFill>
              <a:latin typeface="+mn-lt"/>
              <a:ea typeface="Calibri"/>
              <a:cs typeface="Calibri"/>
            </a:endParaRPr>
          </a:p>
          <a:p>
            <a:r>
              <a:rPr lang="en-US" sz="2000">
                <a:solidFill>
                  <a:schemeClr val="tx1"/>
                </a:solidFill>
                <a:latin typeface="+mn-lt"/>
                <a:ea typeface="Calibri"/>
                <a:cs typeface="Calibri"/>
              </a:rPr>
              <a:t>These environments incorporate </a:t>
            </a:r>
            <a:r>
              <a:rPr lang="en-US" sz="2000" b="1">
                <a:solidFill>
                  <a:schemeClr val="tx1"/>
                </a:solidFill>
                <a:latin typeface="+mn-lt"/>
                <a:ea typeface="Calibri"/>
                <a:cs typeface="Calibri"/>
              </a:rPr>
              <a:t>sensors</a:t>
            </a:r>
            <a:r>
              <a:rPr lang="en-US" sz="2000">
                <a:solidFill>
                  <a:schemeClr val="tx1"/>
                </a:solidFill>
                <a:latin typeface="+mn-lt"/>
                <a:ea typeface="Calibri"/>
                <a:cs typeface="Calibri"/>
              </a:rPr>
              <a:t> that enable us to manage household devices, monitor inhabitants, and gather insights about both the house itself and its occupants.</a:t>
            </a:r>
            <a:endParaRPr lang="en-US" sz="2000">
              <a:solidFill>
                <a:schemeClr val="tx1"/>
              </a:solidFill>
              <a:latin typeface="+mn-lt"/>
              <a:ea typeface="+mn-lt"/>
              <a:cs typeface="+mn-lt"/>
            </a:endParaRPr>
          </a:p>
        </p:txBody>
      </p:sp>
      <p:sp>
        <p:nvSpPr>
          <p:cNvPr id="6" name="TextBox 5">
            <a:extLst>
              <a:ext uri="{FF2B5EF4-FFF2-40B4-BE49-F238E27FC236}">
                <a16:creationId xmlns:a16="http://schemas.microsoft.com/office/drawing/2014/main" id="{0360DEAA-6E91-9EA4-AC65-F22B924DEC40}"/>
              </a:ext>
            </a:extLst>
          </p:cNvPr>
          <p:cNvSpPr txBox="1"/>
          <p:nvPr/>
        </p:nvSpPr>
        <p:spPr>
          <a:xfrm>
            <a:off x="6428564" y="2117447"/>
            <a:ext cx="5042394" cy="2862322"/>
          </a:xfrm>
          <a:prstGeom prst="rect">
            <a:avLst/>
          </a:prstGeom>
          <a:solidFill>
            <a:srgbClr val="FFE07D"/>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tx1"/>
                </a:solidFill>
                <a:latin typeface="+mn-lt"/>
                <a:ea typeface="+mn-lt"/>
                <a:cs typeface="+mn-lt"/>
              </a:rPr>
              <a:t>To ensure that the </a:t>
            </a:r>
            <a:r>
              <a:rPr lang="en-US" sz="2000" b="1">
                <a:solidFill>
                  <a:schemeClr val="tx1"/>
                </a:solidFill>
                <a:latin typeface="+mn-lt"/>
                <a:ea typeface="+mn-lt"/>
                <a:cs typeface="+mn-lt"/>
              </a:rPr>
              <a:t>collected data</a:t>
            </a:r>
            <a:r>
              <a:rPr lang="en-US" sz="2000">
                <a:solidFill>
                  <a:schemeClr val="tx1"/>
                </a:solidFill>
                <a:latin typeface="+mn-lt"/>
                <a:ea typeface="+mn-lt"/>
                <a:cs typeface="+mn-lt"/>
              </a:rPr>
              <a:t> is associated with the correct person and that </a:t>
            </a:r>
            <a:r>
              <a:rPr lang="en-US" sz="2000" b="1">
                <a:solidFill>
                  <a:schemeClr val="tx1"/>
                </a:solidFill>
                <a:latin typeface="+mn-lt"/>
                <a:ea typeface="+mn-lt"/>
                <a:cs typeface="+mn-lt"/>
              </a:rPr>
              <a:t>relevant information</a:t>
            </a:r>
            <a:r>
              <a:rPr lang="en-US" sz="2000">
                <a:solidFill>
                  <a:schemeClr val="tx1"/>
                </a:solidFill>
                <a:latin typeface="+mn-lt"/>
                <a:ea typeface="+mn-lt"/>
                <a:cs typeface="+mn-lt"/>
              </a:rPr>
              <a:t> is displayed in a personalized manner, it is essential to </a:t>
            </a:r>
            <a:r>
              <a:rPr lang="en-US" sz="2000" b="1">
                <a:solidFill>
                  <a:schemeClr val="tx1"/>
                </a:solidFill>
                <a:latin typeface="+mn-lt"/>
                <a:ea typeface="+mn-lt"/>
                <a:cs typeface="+mn-lt"/>
              </a:rPr>
              <a:t>identify each user</a:t>
            </a:r>
            <a:r>
              <a:rPr lang="en-US" sz="2000">
                <a:solidFill>
                  <a:schemeClr val="tx1"/>
                </a:solidFill>
                <a:latin typeface="+mn-lt"/>
                <a:ea typeface="+mn-lt"/>
                <a:cs typeface="+mn-lt"/>
              </a:rPr>
              <a:t>.</a:t>
            </a:r>
          </a:p>
          <a:p>
            <a:endParaRPr lang="en-US" sz="2000">
              <a:solidFill>
                <a:schemeClr val="tx1"/>
              </a:solidFill>
              <a:latin typeface="+mn-lt"/>
              <a:ea typeface="+mn-lt"/>
              <a:cs typeface="+mn-lt"/>
            </a:endParaRPr>
          </a:p>
          <a:p>
            <a:r>
              <a:rPr lang="en-US" sz="2000">
                <a:solidFill>
                  <a:schemeClr val="tx1"/>
                </a:solidFill>
                <a:latin typeface="+mn-lt"/>
                <a:ea typeface="+mn-lt"/>
                <a:cs typeface="+mn-lt"/>
              </a:rPr>
              <a:t>Identification should be carried out in the </a:t>
            </a:r>
            <a:r>
              <a:rPr lang="en-US" sz="2000" b="1">
                <a:solidFill>
                  <a:schemeClr val="tx1"/>
                </a:solidFill>
                <a:latin typeface="+mn-lt"/>
                <a:ea typeface="+mn-lt"/>
                <a:cs typeface="+mn-lt"/>
              </a:rPr>
              <a:t>least intrusive way possible </a:t>
            </a:r>
            <a:r>
              <a:rPr lang="en-US" sz="2000">
                <a:solidFill>
                  <a:schemeClr val="tx1"/>
                </a:solidFill>
                <a:latin typeface="+mn-lt"/>
                <a:ea typeface="+mn-lt"/>
                <a:cs typeface="+mn-lt"/>
              </a:rPr>
              <a:t>to be accepted by users.</a:t>
            </a:r>
          </a:p>
        </p:txBody>
      </p:sp>
      <p:sp>
        <p:nvSpPr>
          <p:cNvPr id="5" name="TextBox 4">
            <a:extLst>
              <a:ext uri="{FF2B5EF4-FFF2-40B4-BE49-F238E27FC236}">
                <a16:creationId xmlns:a16="http://schemas.microsoft.com/office/drawing/2014/main" id="{77972E7F-1A05-6462-B2DC-AE7BAC3082CC}"/>
              </a:ext>
            </a:extLst>
          </p:cNvPr>
          <p:cNvSpPr txBox="1"/>
          <p:nvPr/>
        </p:nvSpPr>
        <p:spPr>
          <a:xfrm>
            <a:off x="2120618" y="932728"/>
            <a:ext cx="2236894"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000" b="1">
                <a:solidFill>
                  <a:schemeClr val="tx1"/>
                </a:solidFill>
                <a:latin typeface="+mj-lt"/>
                <a:ea typeface="Calibri"/>
                <a:cs typeface="Calibri"/>
              </a:rPr>
              <a:t>Context</a:t>
            </a:r>
            <a:endParaRPr lang="en-US" sz="3000" b="1">
              <a:solidFill>
                <a:schemeClr val="tx1"/>
              </a:solidFill>
              <a:latin typeface="+mj-lt"/>
            </a:endParaRPr>
          </a:p>
        </p:txBody>
      </p:sp>
      <p:sp>
        <p:nvSpPr>
          <p:cNvPr id="9" name="TextBox 8">
            <a:extLst>
              <a:ext uri="{FF2B5EF4-FFF2-40B4-BE49-F238E27FC236}">
                <a16:creationId xmlns:a16="http://schemas.microsoft.com/office/drawing/2014/main" id="{F5AC85B5-4774-B8D7-596A-7C351721B7E5}"/>
              </a:ext>
            </a:extLst>
          </p:cNvPr>
          <p:cNvSpPr txBox="1"/>
          <p:nvPr/>
        </p:nvSpPr>
        <p:spPr>
          <a:xfrm>
            <a:off x="7705284" y="932728"/>
            <a:ext cx="2488954"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000" b="1">
                <a:solidFill>
                  <a:schemeClr val="tx1"/>
                </a:solidFill>
                <a:latin typeface="+mj-lt"/>
                <a:ea typeface="Calibri"/>
                <a:cs typeface="Calibri"/>
              </a:rPr>
              <a:t>Problem</a:t>
            </a:r>
            <a:endParaRPr lang="en-US" sz="3000" b="1">
              <a:solidFill>
                <a:schemeClr val="tx1"/>
              </a:solidFill>
              <a:latin typeface="+mj-lt"/>
            </a:endParaRPr>
          </a:p>
        </p:txBody>
      </p:sp>
      <p:sp>
        <p:nvSpPr>
          <p:cNvPr id="13" name="CaixaDeTexto 12">
            <a:extLst>
              <a:ext uri="{FF2B5EF4-FFF2-40B4-BE49-F238E27FC236}">
                <a16:creationId xmlns:a16="http://schemas.microsoft.com/office/drawing/2014/main" id="{EC7C50F0-F415-A903-0DD2-13FE6FA60DE3}"/>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14" name="CaixaDeTexto 13">
            <a:extLst>
              <a:ext uri="{FF2B5EF4-FFF2-40B4-BE49-F238E27FC236}">
                <a16:creationId xmlns:a16="http://schemas.microsoft.com/office/drawing/2014/main" id="{8B0C3E4B-221C-DC1E-2932-793EA7BD19ED}"/>
              </a:ext>
            </a:extLst>
          </p:cNvPr>
          <p:cNvSpPr txBox="1"/>
          <p:nvPr/>
        </p:nvSpPr>
        <p:spPr>
          <a:xfrm>
            <a:off x="11671441" y="6305191"/>
            <a:ext cx="284052" cy="307777"/>
          </a:xfrm>
          <a:prstGeom prst="rect">
            <a:avLst/>
          </a:prstGeom>
          <a:noFill/>
        </p:spPr>
        <p:txBody>
          <a:bodyPr wrap="none" rtlCol="0">
            <a:spAutoFit/>
          </a:bodyPr>
          <a:lstStyle/>
          <a:p>
            <a:r>
              <a:rPr lang="pt-PT"/>
              <a:t>4</a:t>
            </a:r>
          </a:p>
        </p:txBody>
      </p:sp>
    </p:spTree>
    <p:extLst>
      <p:ext uri="{BB962C8B-B14F-4D97-AF65-F5344CB8AC3E}">
        <p14:creationId xmlns:p14="http://schemas.microsoft.com/office/powerpoint/2010/main" val="22238392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506927-8074-44B7-E5F7-DE46C5F83552}"/>
              </a:ext>
            </a:extLst>
          </p:cNvPr>
          <p:cNvSpPr>
            <a:spLocks noGrp="1"/>
          </p:cNvSpPr>
          <p:nvPr>
            <p:ph type="title"/>
          </p:nvPr>
        </p:nvSpPr>
        <p:spPr/>
        <p:txBody>
          <a:bodyPr/>
          <a:lstStyle/>
          <a:p>
            <a:r>
              <a:rPr lang="en-US" sz="3000" b="1">
                <a:solidFill>
                  <a:schemeClr val="tx1"/>
                </a:solidFill>
                <a:latin typeface="+mj-lt"/>
                <a:ea typeface="Calibri"/>
                <a:cs typeface="Calibri"/>
              </a:rPr>
              <a:t>Objective</a:t>
            </a:r>
            <a:endParaRPr lang="pt-PT">
              <a:latin typeface="+mj-lt"/>
            </a:endParaRPr>
          </a:p>
        </p:txBody>
      </p:sp>
      <p:sp>
        <p:nvSpPr>
          <p:cNvPr id="3" name="Marcador de Posição de Conteúdo 2">
            <a:extLst>
              <a:ext uri="{FF2B5EF4-FFF2-40B4-BE49-F238E27FC236}">
                <a16:creationId xmlns:a16="http://schemas.microsoft.com/office/drawing/2014/main" id="{89F21EEA-7FF6-EC15-B7A1-C25ED9BFAAF8}"/>
              </a:ext>
            </a:extLst>
          </p:cNvPr>
          <p:cNvSpPr>
            <a:spLocks noGrp="1"/>
          </p:cNvSpPr>
          <p:nvPr>
            <p:ph idx="1"/>
          </p:nvPr>
        </p:nvSpPr>
        <p:spPr/>
        <p:txBody>
          <a:bodyPr/>
          <a:lstStyle/>
          <a:p>
            <a:pPr marL="342900" indent="-342900">
              <a:lnSpc>
                <a:spcPct val="100000"/>
              </a:lnSpc>
              <a:spcAft>
                <a:spcPts val="1200"/>
              </a:spcAft>
            </a:pPr>
            <a:r>
              <a:rPr lang="en-US" sz="2000">
                <a:solidFill>
                  <a:schemeClr val="tx1"/>
                </a:solidFill>
                <a:latin typeface="+mn-lt"/>
                <a:ea typeface="+mn-lt"/>
                <a:cs typeface="+mn-lt"/>
              </a:rPr>
              <a:t>Develop a </a:t>
            </a:r>
            <a:r>
              <a:rPr lang="en-US" sz="2000" b="1">
                <a:solidFill>
                  <a:schemeClr val="tx1"/>
                </a:solidFill>
                <a:latin typeface="+mn-lt"/>
                <a:ea typeface="+mn-lt"/>
                <a:cs typeface="+mn-lt"/>
              </a:rPr>
              <a:t>low-intrusive solution </a:t>
            </a:r>
            <a:r>
              <a:rPr lang="en-US" sz="2000">
                <a:solidFill>
                  <a:schemeClr val="tx1"/>
                </a:solidFill>
                <a:latin typeface="+mn-lt"/>
                <a:ea typeface="+mn-lt"/>
                <a:cs typeface="+mn-lt"/>
              </a:rPr>
              <a:t>for identifying people in </a:t>
            </a:r>
            <a:r>
              <a:rPr lang="en-US" sz="2000" b="1">
                <a:solidFill>
                  <a:schemeClr val="tx1"/>
                </a:solidFill>
                <a:latin typeface="+mn-lt"/>
                <a:ea typeface="+mn-lt"/>
                <a:cs typeface="+mn-lt"/>
              </a:rPr>
              <a:t>smart environments</a:t>
            </a:r>
            <a:r>
              <a:rPr lang="en-US" sz="2000">
                <a:solidFill>
                  <a:schemeClr val="tx1"/>
                </a:solidFill>
                <a:latin typeface="+mn-lt"/>
                <a:ea typeface="+mn-lt"/>
                <a:cs typeface="+mn-lt"/>
              </a:rPr>
              <a:t>.</a:t>
            </a:r>
          </a:p>
          <a:p>
            <a:pPr marL="342900" indent="-342900">
              <a:lnSpc>
                <a:spcPct val="100000"/>
              </a:lnSpc>
              <a:spcAft>
                <a:spcPts val="1200"/>
              </a:spcAft>
            </a:pPr>
            <a:r>
              <a:rPr lang="en-US" sz="2000">
                <a:solidFill>
                  <a:schemeClr val="tx1"/>
                </a:solidFill>
                <a:latin typeface="+mn-lt"/>
                <a:ea typeface="+mn-lt"/>
                <a:cs typeface="+mn-lt"/>
              </a:rPr>
              <a:t>This solution should be based on </a:t>
            </a:r>
            <a:r>
              <a:rPr lang="en-US" sz="2000" b="1">
                <a:solidFill>
                  <a:schemeClr val="tx1"/>
                </a:solidFill>
                <a:latin typeface="+mn-lt"/>
                <a:ea typeface="+mn-lt"/>
                <a:cs typeface="+mn-lt"/>
              </a:rPr>
              <a:t>minimally intrusive sensors</a:t>
            </a:r>
            <a:r>
              <a:rPr lang="en-US" sz="2000">
                <a:solidFill>
                  <a:schemeClr val="tx1"/>
                </a:solidFill>
                <a:latin typeface="+mn-lt"/>
                <a:ea typeface="+mn-lt"/>
                <a:cs typeface="+mn-lt"/>
              </a:rPr>
              <a:t>, such as </a:t>
            </a:r>
            <a:r>
              <a:rPr lang="en-US" sz="2000" b="1">
                <a:solidFill>
                  <a:schemeClr val="tx1"/>
                </a:solidFill>
                <a:latin typeface="+mn-lt"/>
                <a:ea typeface="+mn-lt"/>
                <a:cs typeface="+mn-lt"/>
              </a:rPr>
              <a:t>radars</a:t>
            </a:r>
            <a:r>
              <a:rPr lang="en-US" sz="2000">
                <a:solidFill>
                  <a:schemeClr val="tx1"/>
                </a:solidFill>
                <a:latin typeface="+mn-lt"/>
                <a:ea typeface="+mn-lt"/>
                <a:cs typeface="+mn-lt"/>
              </a:rPr>
              <a:t>, that should be able to distinguish between different individuals using the data from these radars.</a:t>
            </a:r>
          </a:p>
          <a:p>
            <a:pPr marL="342900" indent="-342900">
              <a:lnSpc>
                <a:spcPct val="100000"/>
              </a:lnSpc>
              <a:spcAft>
                <a:spcPts val="1200"/>
              </a:spcAft>
            </a:pPr>
            <a:r>
              <a:rPr lang="en-US" sz="2000">
                <a:solidFill>
                  <a:schemeClr val="tx1"/>
                </a:solidFill>
                <a:latin typeface="+mn-lt"/>
                <a:ea typeface="+mn-lt"/>
                <a:cs typeface="+mn-lt"/>
              </a:rPr>
              <a:t>We also aim to implement a </a:t>
            </a:r>
            <a:r>
              <a:rPr lang="en-US" sz="2000" b="1">
                <a:solidFill>
                  <a:schemeClr val="tx1"/>
                </a:solidFill>
                <a:latin typeface="+mn-lt"/>
                <a:ea typeface="+mn-lt"/>
                <a:cs typeface="+mn-lt"/>
              </a:rPr>
              <a:t>demonstrator</a:t>
            </a:r>
            <a:r>
              <a:rPr lang="en-US" sz="2000">
                <a:solidFill>
                  <a:schemeClr val="tx1"/>
                </a:solidFill>
                <a:latin typeface="+mn-lt"/>
                <a:ea typeface="+mn-lt"/>
                <a:cs typeface="+mn-lt"/>
              </a:rPr>
              <a:t> that serves as a </a:t>
            </a:r>
            <a:r>
              <a:rPr lang="en-US" sz="2000" b="1">
                <a:solidFill>
                  <a:schemeClr val="tx1"/>
                </a:solidFill>
                <a:latin typeface="+mn-lt"/>
                <a:ea typeface="+mn-lt"/>
                <a:cs typeface="+mn-lt"/>
              </a:rPr>
              <a:t>proof of concept </a:t>
            </a:r>
            <a:r>
              <a:rPr lang="en-US" sz="2000">
                <a:solidFill>
                  <a:schemeClr val="tx1"/>
                </a:solidFill>
                <a:latin typeface="+mn-lt"/>
                <a:ea typeface="+mn-lt"/>
                <a:cs typeface="+mn-lt"/>
              </a:rPr>
              <a:t>for a </a:t>
            </a:r>
            <a:r>
              <a:rPr lang="en-US" sz="2000" b="1">
                <a:solidFill>
                  <a:schemeClr val="tx1"/>
                </a:solidFill>
                <a:latin typeface="+mn-lt"/>
                <a:ea typeface="+mn-lt"/>
                <a:cs typeface="+mn-lt"/>
              </a:rPr>
              <a:t>use case </a:t>
            </a:r>
            <a:r>
              <a:rPr lang="en-US" sz="2000">
                <a:solidFill>
                  <a:schemeClr val="tx1"/>
                </a:solidFill>
                <a:latin typeface="+mn-lt"/>
                <a:ea typeface="+mn-lt"/>
                <a:cs typeface="+mn-lt"/>
              </a:rPr>
              <a:t>within the considered context.</a:t>
            </a:r>
            <a:endParaRPr lang="en-US" sz="2000">
              <a:solidFill>
                <a:schemeClr val="tx1"/>
              </a:solidFill>
              <a:latin typeface="+mn-lt"/>
              <a:ea typeface="Calibri"/>
              <a:cs typeface="Calibri"/>
            </a:endParaRPr>
          </a:p>
        </p:txBody>
      </p:sp>
      <p:sp>
        <p:nvSpPr>
          <p:cNvPr id="5" name="CaixaDeTexto 12">
            <a:extLst>
              <a:ext uri="{FF2B5EF4-FFF2-40B4-BE49-F238E27FC236}">
                <a16:creationId xmlns:a16="http://schemas.microsoft.com/office/drawing/2014/main" id="{08E0E3BC-0B9D-5E52-BED0-22843F90F6B4}"/>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7" name="CaixaDeTexto 13">
            <a:extLst>
              <a:ext uri="{FF2B5EF4-FFF2-40B4-BE49-F238E27FC236}">
                <a16:creationId xmlns:a16="http://schemas.microsoft.com/office/drawing/2014/main" id="{2F880603-FFD9-B00A-E026-869922DCC800}"/>
              </a:ext>
            </a:extLst>
          </p:cNvPr>
          <p:cNvSpPr txBox="1"/>
          <p:nvPr/>
        </p:nvSpPr>
        <p:spPr>
          <a:xfrm>
            <a:off x="11671441" y="6305191"/>
            <a:ext cx="284052" cy="307777"/>
          </a:xfrm>
          <a:prstGeom prst="rect">
            <a:avLst/>
          </a:prstGeom>
          <a:noFill/>
        </p:spPr>
        <p:txBody>
          <a:bodyPr wrap="none" lIns="91440" tIns="45720" rIns="91440" bIns="45720" rtlCol="0" anchor="t">
            <a:spAutoFit/>
          </a:bodyPr>
          <a:lstStyle/>
          <a:p>
            <a:r>
              <a:rPr lang="pt-PT"/>
              <a:t>5</a:t>
            </a:r>
          </a:p>
        </p:txBody>
      </p:sp>
    </p:spTree>
    <p:extLst>
      <p:ext uri="{BB962C8B-B14F-4D97-AF65-F5344CB8AC3E}">
        <p14:creationId xmlns:p14="http://schemas.microsoft.com/office/powerpoint/2010/main" val="1864279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noAutofit/>
          </a:bodyPr>
          <a:lstStyle/>
          <a:p>
            <a:r>
              <a:rPr lang="pt-PT" b="1">
                <a:latin typeface="+mj-lt"/>
              </a:rPr>
              <a:t>REQUIREMENT</a:t>
            </a:r>
            <a:br>
              <a:rPr lang="pt-PT" b="1">
                <a:latin typeface="+mj-lt"/>
              </a:rPr>
            </a:br>
            <a:r>
              <a:rPr lang="pt-PT" b="1">
                <a:latin typeface="+mj-lt"/>
              </a:rPr>
              <a:t>ELICITATION</a:t>
            </a:r>
            <a:endParaRPr lang="pt-pt" b="1">
              <a:latin typeface="+mj-lt"/>
            </a:endParaRPr>
          </a:p>
        </p:txBody>
      </p:sp>
      <p:sp>
        <p:nvSpPr>
          <p:cNvPr id="5" name="CaixaDeTexto 4">
            <a:extLst>
              <a:ext uri="{FF2B5EF4-FFF2-40B4-BE49-F238E27FC236}">
                <a16:creationId xmlns:a16="http://schemas.microsoft.com/office/drawing/2014/main" id="{310AEBA5-A8C6-5BAD-2EBC-C2BA16D7A279}"/>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6" name="CaixaDeTexto 5">
            <a:extLst>
              <a:ext uri="{FF2B5EF4-FFF2-40B4-BE49-F238E27FC236}">
                <a16:creationId xmlns:a16="http://schemas.microsoft.com/office/drawing/2014/main" id="{216CB575-6738-CFB6-554D-A7EEC2FC1F56}"/>
              </a:ext>
            </a:extLst>
          </p:cNvPr>
          <p:cNvSpPr txBox="1"/>
          <p:nvPr/>
        </p:nvSpPr>
        <p:spPr>
          <a:xfrm>
            <a:off x="11671441" y="6305191"/>
            <a:ext cx="284052" cy="307777"/>
          </a:xfrm>
          <a:prstGeom prst="rect">
            <a:avLst/>
          </a:prstGeom>
          <a:noFill/>
        </p:spPr>
        <p:txBody>
          <a:bodyPr wrap="none" lIns="91440" tIns="45720" rIns="91440" bIns="45720" rtlCol="0" anchor="t">
            <a:spAutoFit/>
          </a:bodyPr>
          <a:lstStyle/>
          <a:p>
            <a:r>
              <a:rPr lang="pt-PT"/>
              <a:t>6</a:t>
            </a:r>
          </a:p>
        </p:txBody>
      </p:sp>
    </p:spTree>
    <p:extLst>
      <p:ext uri="{BB962C8B-B14F-4D97-AF65-F5344CB8AC3E}">
        <p14:creationId xmlns:p14="http://schemas.microsoft.com/office/powerpoint/2010/main" val="7989418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diagram of a software process&#10;&#10;Description automatically generated">
            <a:extLst>
              <a:ext uri="{FF2B5EF4-FFF2-40B4-BE49-F238E27FC236}">
                <a16:creationId xmlns:a16="http://schemas.microsoft.com/office/drawing/2014/main" id="{E78280A1-E25E-3EA3-2804-5A4314E3695A}"/>
              </a:ext>
            </a:extLst>
          </p:cNvPr>
          <p:cNvPicPr>
            <a:picLocks noChangeAspect="1"/>
          </p:cNvPicPr>
          <p:nvPr/>
        </p:nvPicPr>
        <p:blipFill>
          <a:blip r:embed="rId4"/>
          <a:stretch>
            <a:fillRect/>
          </a:stretch>
        </p:blipFill>
        <p:spPr>
          <a:xfrm>
            <a:off x="749041" y="2502982"/>
            <a:ext cx="5771095" cy="2199278"/>
          </a:xfrm>
          <a:prstGeom prst="rect">
            <a:avLst/>
          </a:prstGeom>
          <a:ln w="9525">
            <a:noFill/>
          </a:ln>
        </p:spPr>
      </p:pic>
      <p:sp>
        <p:nvSpPr>
          <p:cNvPr id="2" name="CaixaDeTexto 1">
            <a:extLst>
              <a:ext uri="{FF2B5EF4-FFF2-40B4-BE49-F238E27FC236}">
                <a16:creationId xmlns:a16="http://schemas.microsoft.com/office/drawing/2014/main" id="{702862ED-A90A-A9A0-4A73-182A3D7E2A3E}"/>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9" name="CaixaDeTexto 8">
            <a:extLst>
              <a:ext uri="{FF2B5EF4-FFF2-40B4-BE49-F238E27FC236}">
                <a16:creationId xmlns:a16="http://schemas.microsoft.com/office/drawing/2014/main" id="{50E0AB02-16D4-A5CF-43B1-73AA27976496}"/>
              </a:ext>
            </a:extLst>
          </p:cNvPr>
          <p:cNvSpPr txBox="1"/>
          <p:nvPr/>
        </p:nvSpPr>
        <p:spPr>
          <a:xfrm>
            <a:off x="11671441" y="6305191"/>
            <a:ext cx="284052" cy="307777"/>
          </a:xfrm>
          <a:prstGeom prst="rect">
            <a:avLst/>
          </a:prstGeom>
          <a:noFill/>
        </p:spPr>
        <p:txBody>
          <a:bodyPr wrap="none" lIns="91440" tIns="45720" rIns="91440" bIns="45720" rtlCol="0" anchor="t">
            <a:spAutoFit/>
          </a:bodyPr>
          <a:lstStyle/>
          <a:p>
            <a:r>
              <a:rPr lang="pt-PT"/>
              <a:t>7</a:t>
            </a:r>
          </a:p>
        </p:txBody>
      </p:sp>
      <p:sp>
        <p:nvSpPr>
          <p:cNvPr id="4" name="TextBox 5">
            <a:extLst>
              <a:ext uri="{FF2B5EF4-FFF2-40B4-BE49-F238E27FC236}">
                <a16:creationId xmlns:a16="http://schemas.microsoft.com/office/drawing/2014/main" id="{5F336B27-63D0-21E2-6F63-8C3A95763B43}"/>
              </a:ext>
            </a:extLst>
          </p:cNvPr>
          <p:cNvSpPr txBox="1"/>
          <p:nvPr/>
        </p:nvSpPr>
        <p:spPr>
          <a:xfrm>
            <a:off x="6956385" y="2448459"/>
            <a:ext cx="4483399" cy="2585323"/>
          </a:xfrm>
          <a:prstGeom prst="rect">
            <a:avLst/>
          </a:prstGeom>
          <a:solidFill>
            <a:srgbClr val="B3EBFF"/>
          </a:solid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indent="0">
              <a:buNone/>
            </a:pPr>
            <a:r>
              <a:rPr lang="en-US" sz="1800">
                <a:solidFill>
                  <a:schemeClr val="tx1"/>
                </a:solidFill>
                <a:latin typeface="+mn-lt"/>
                <a:ea typeface="+mn-lt"/>
                <a:cs typeface="+mn-lt"/>
              </a:rPr>
              <a:t>Our approach revolved around understanding the </a:t>
            </a:r>
            <a:r>
              <a:rPr lang="en-US" sz="1800" b="1">
                <a:solidFill>
                  <a:schemeClr val="tx1"/>
                </a:solidFill>
                <a:latin typeface="+mn-lt"/>
                <a:ea typeface="+mn-lt"/>
                <a:cs typeface="+mn-lt"/>
              </a:rPr>
              <a:t>target users </a:t>
            </a:r>
            <a:r>
              <a:rPr lang="en-US" sz="1800">
                <a:solidFill>
                  <a:schemeClr val="tx1"/>
                </a:solidFill>
                <a:latin typeface="+mn-lt"/>
                <a:ea typeface="+mn-lt"/>
                <a:cs typeface="+mn-lt"/>
              </a:rPr>
              <a:t>and their needs to retrieve </a:t>
            </a:r>
            <a:r>
              <a:rPr lang="en-US" sz="1800" b="1">
                <a:solidFill>
                  <a:schemeClr val="tx1"/>
                </a:solidFill>
                <a:latin typeface="+mn-lt"/>
                <a:ea typeface="+mn-lt"/>
                <a:cs typeface="+mn-lt"/>
              </a:rPr>
              <a:t>system requirements</a:t>
            </a:r>
            <a:r>
              <a:rPr lang="en-US" sz="1800">
                <a:solidFill>
                  <a:schemeClr val="tx1"/>
                </a:solidFill>
                <a:latin typeface="+mn-lt"/>
                <a:ea typeface="+mn-lt"/>
                <a:cs typeface="+mn-lt"/>
              </a:rPr>
              <a:t>. </a:t>
            </a:r>
          </a:p>
          <a:p>
            <a:endParaRPr lang="en-US" sz="1800">
              <a:effectLst/>
              <a:latin typeface="+mn-lt"/>
            </a:endParaRPr>
          </a:p>
          <a:p>
            <a:r>
              <a:rPr lang="en-US" sz="1800">
                <a:effectLst/>
                <a:latin typeface="+mn-lt"/>
              </a:rPr>
              <a:t>By centering on the user, we ensure the </a:t>
            </a:r>
            <a:r>
              <a:rPr lang="en-US" sz="1800">
                <a:latin typeface="+mn-lt"/>
              </a:rPr>
              <a:t>prioritization</a:t>
            </a:r>
            <a:r>
              <a:rPr lang="en-US" sz="1800">
                <a:effectLst/>
                <a:latin typeface="+mn-lt"/>
              </a:rPr>
              <a:t> of application contexts and scenarios that integrate our proposal as seamlessly as possible into typical behaviors.</a:t>
            </a:r>
          </a:p>
        </p:txBody>
      </p:sp>
      <p:sp>
        <p:nvSpPr>
          <p:cNvPr id="13" name="Título 5">
            <a:extLst>
              <a:ext uri="{FF2B5EF4-FFF2-40B4-BE49-F238E27FC236}">
                <a16:creationId xmlns:a16="http://schemas.microsoft.com/office/drawing/2014/main" id="{D8BD95A4-2983-54DE-5FC0-ADA580D16994}"/>
              </a:ext>
            </a:extLst>
          </p:cNvPr>
          <p:cNvSpPr>
            <a:spLocks noGrp="1"/>
          </p:cNvSpPr>
          <p:nvPr>
            <p:ph type="title"/>
          </p:nvPr>
        </p:nvSpPr>
        <p:spPr>
          <a:xfrm>
            <a:off x="950719" y="593367"/>
            <a:ext cx="10287320" cy="763600"/>
          </a:xfrm>
        </p:spPr>
        <p:txBody>
          <a:bodyPr/>
          <a:lstStyle/>
          <a:p>
            <a:r>
              <a:rPr lang="en-US" b="1">
                <a:solidFill>
                  <a:schemeClr val="tx1"/>
                </a:solidFill>
                <a:latin typeface="+mj-lt"/>
              </a:rPr>
              <a:t>User-Centered Design</a:t>
            </a:r>
            <a:endParaRPr lang="en-US">
              <a:solidFill>
                <a:schemeClr val="tx1"/>
              </a:solidFill>
              <a:latin typeface="+mj-lt"/>
            </a:endParaRPr>
          </a:p>
        </p:txBody>
      </p:sp>
    </p:spTree>
    <p:extLst>
      <p:ext uri="{BB962C8B-B14F-4D97-AF65-F5344CB8AC3E}">
        <p14:creationId xmlns:p14="http://schemas.microsoft.com/office/powerpoint/2010/main" val="30497175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r>
              <a:rPr lang="pt-pt" b="1">
                <a:solidFill>
                  <a:schemeClr val="tx1"/>
                </a:solidFill>
                <a:latin typeface="+mj-lt"/>
              </a:rPr>
              <a:t>Personas</a:t>
            </a:r>
            <a:endParaRPr lang="pt-pt">
              <a:solidFill>
                <a:schemeClr val="tx1"/>
              </a:solidFill>
              <a:latin typeface="+mj-lt"/>
            </a:endParaRPr>
          </a:p>
        </p:txBody>
      </p:sp>
      <p:sp>
        <p:nvSpPr>
          <p:cNvPr id="13" name="CaixaDeTexto 12">
            <a:extLst>
              <a:ext uri="{FF2B5EF4-FFF2-40B4-BE49-F238E27FC236}">
                <a16:creationId xmlns:a16="http://schemas.microsoft.com/office/drawing/2014/main" id="{A9D3317B-F328-DE10-AA86-496B99D8E628}"/>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14" name="CaixaDeTexto 13">
            <a:extLst>
              <a:ext uri="{FF2B5EF4-FFF2-40B4-BE49-F238E27FC236}">
                <a16:creationId xmlns:a16="http://schemas.microsoft.com/office/drawing/2014/main" id="{E73D5239-8F7E-E2D6-24C9-12AB1CC0F771}"/>
              </a:ext>
            </a:extLst>
          </p:cNvPr>
          <p:cNvSpPr txBox="1"/>
          <p:nvPr/>
        </p:nvSpPr>
        <p:spPr>
          <a:xfrm>
            <a:off x="11671441" y="6305191"/>
            <a:ext cx="284052" cy="307777"/>
          </a:xfrm>
          <a:prstGeom prst="rect">
            <a:avLst/>
          </a:prstGeom>
          <a:noFill/>
        </p:spPr>
        <p:txBody>
          <a:bodyPr wrap="none" lIns="91440" tIns="45720" rIns="91440" bIns="45720" rtlCol="0" anchor="t">
            <a:spAutoFit/>
          </a:bodyPr>
          <a:lstStyle/>
          <a:p>
            <a:r>
              <a:rPr lang="pt-PT"/>
              <a:t>8</a:t>
            </a:r>
          </a:p>
        </p:txBody>
      </p:sp>
      <p:grpSp>
        <p:nvGrpSpPr>
          <p:cNvPr id="24" name="Agrupar 23">
            <a:extLst>
              <a:ext uri="{FF2B5EF4-FFF2-40B4-BE49-F238E27FC236}">
                <a16:creationId xmlns:a16="http://schemas.microsoft.com/office/drawing/2014/main" id="{EBC40E14-E0B6-02B2-C0C9-C0989EFEDFB8}"/>
              </a:ext>
            </a:extLst>
          </p:cNvPr>
          <p:cNvGrpSpPr>
            <a:grpSpLocks/>
          </p:cNvGrpSpPr>
          <p:nvPr/>
        </p:nvGrpSpPr>
        <p:grpSpPr>
          <a:xfrm>
            <a:off x="950719" y="1478722"/>
            <a:ext cx="1505050" cy="2023367"/>
            <a:chOff x="950719" y="1478722"/>
            <a:chExt cx="1505050" cy="2023367"/>
          </a:xfrm>
        </p:grpSpPr>
        <p:pic>
          <p:nvPicPr>
            <p:cNvPr id="8" name="Imagem 7">
              <a:extLst>
                <a:ext uri="{FF2B5EF4-FFF2-40B4-BE49-F238E27FC236}">
                  <a16:creationId xmlns:a16="http://schemas.microsoft.com/office/drawing/2014/main" id="{1549CDD4-99EB-F1E0-3BAC-8847867CB003}"/>
                </a:ext>
              </a:extLst>
            </p:cNvPr>
            <p:cNvPicPr>
              <a:picLocks noChangeAspect="1"/>
            </p:cNvPicPr>
            <p:nvPr/>
          </p:nvPicPr>
          <p:blipFill rotWithShape="1">
            <a:blip r:embed="rId4"/>
            <a:srcRect b="25708"/>
            <a:stretch/>
          </p:blipFill>
          <p:spPr>
            <a:xfrm>
              <a:off x="950719" y="1478722"/>
              <a:ext cx="1505050" cy="1677193"/>
            </a:xfrm>
            <a:prstGeom prst="rect">
              <a:avLst/>
            </a:prstGeom>
            <a:ln>
              <a:noFill/>
            </a:ln>
          </p:spPr>
        </p:pic>
        <p:sp>
          <p:nvSpPr>
            <p:cNvPr id="19" name="CaixaDeTexto 18">
              <a:extLst>
                <a:ext uri="{FF2B5EF4-FFF2-40B4-BE49-F238E27FC236}">
                  <a16:creationId xmlns:a16="http://schemas.microsoft.com/office/drawing/2014/main" id="{735E0EDA-045D-2980-D243-0FD2E72EF5D7}"/>
                </a:ext>
              </a:extLst>
            </p:cNvPr>
            <p:cNvSpPr txBox="1">
              <a:spLocks/>
            </p:cNvSpPr>
            <p:nvPr/>
          </p:nvSpPr>
          <p:spPr>
            <a:xfrm>
              <a:off x="1360041" y="3163535"/>
              <a:ext cx="686406" cy="338554"/>
            </a:xfrm>
            <a:prstGeom prst="rect">
              <a:avLst/>
            </a:prstGeom>
            <a:noFill/>
            <a:ln>
              <a:noFill/>
            </a:ln>
          </p:spPr>
          <p:txBody>
            <a:bodyPr wrap="none" rtlCol="0">
              <a:spAutoFit/>
            </a:bodyPr>
            <a:lstStyle/>
            <a:p>
              <a:r>
                <a:rPr lang="pt-PT" sz="1600"/>
                <a:t>Luísa</a:t>
              </a:r>
            </a:p>
          </p:txBody>
        </p:sp>
      </p:grpSp>
      <p:grpSp>
        <p:nvGrpSpPr>
          <p:cNvPr id="25" name="Agrupar 24">
            <a:extLst>
              <a:ext uri="{FF2B5EF4-FFF2-40B4-BE49-F238E27FC236}">
                <a16:creationId xmlns:a16="http://schemas.microsoft.com/office/drawing/2014/main" id="{E3C4C2B2-F43F-FD5A-28E0-51A0359149E9}"/>
              </a:ext>
            </a:extLst>
          </p:cNvPr>
          <p:cNvGrpSpPr/>
          <p:nvPr/>
        </p:nvGrpSpPr>
        <p:grpSpPr>
          <a:xfrm>
            <a:off x="6409588" y="1478722"/>
            <a:ext cx="1505050" cy="2023367"/>
            <a:chOff x="3631495" y="1478722"/>
            <a:chExt cx="1505050" cy="2023367"/>
          </a:xfrm>
        </p:grpSpPr>
        <p:pic>
          <p:nvPicPr>
            <p:cNvPr id="10" name="Imagem 9">
              <a:extLst>
                <a:ext uri="{FF2B5EF4-FFF2-40B4-BE49-F238E27FC236}">
                  <a16:creationId xmlns:a16="http://schemas.microsoft.com/office/drawing/2014/main" id="{AA0A4047-3140-3D5D-99A8-F0C918BE777A}"/>
                </a:ext>
              </a:extLst>
            </p:cNvPr>
            <p:cNvPicPr>
              <a:picLocks noChangeAspect="1"/>
            </p:cNvPicPr>
            <p:nvPr/>
          </p:nvPicPr>
          <p:blipFill rotWithShape="1">
            <a:blip r:embed="rId5"/>
            <a:srcRect b="25716"/>
            <a:stretch/>
          </p:blipFill>
          <p:spPr>
            <a:xfrm>
              <a:off x="3631495" y="1478722"/>
              <a:ext cx="1505050" cy="1677193"/>
            </a:xfrm>
            <a:prstGeom prst="rect">
              <a:avLst/>
            </a:prstGeom>
          </p:spPr>
        </p:pic>
        <p:sp>
          <p:nvSpPr>
            <p:cNvPr id="20" name="CaixaDeTexto 19">
              <a:extLst>
                <a:ext uri="{FF2B5EF4-FFF2-40B4-BE49-F238E27FC236}">
                  <a16:creationId xmlns:a16="http://schemas.microsoft.com/office/drawing/2014/main" id="{36299139-01DD-517D-7995-AF401C24F78E}"/>
                </a:ext>
              </a:extLst>
            </p:cNvPr>
            <p:cNvSpPr txBox="1"/>
            <p:nvPr/>
          </p:nvSpPr>
          <p:spPr>
            <a:xfrm>
              <a:off x="3939025" y="3163535"/>
              <a:ext cx="889987" cy="338554"/>
            </a:xfrm>
            <a:prstGeom prst="rect">
              <a:avLst/>
            </a:prstGeom>
            <a:noFill/>
          </p:spPr>
          <p:txBody>
            <a:bodyPr wrap="none" rtlCol="0">
              <a:spAutoFit/>
            </a:bodyPr>
            <a:lstStyle/>
            <a:p>
              <a:r>
                <a:rPr lang="pt-PT" sz="1600"/>
                <a:t>Ricardo</a:t>
              </a:r>
            </a:p>
          </p:txBody>
        </p:sp>
      </p:grpSp>
      <p:grpSp>
        <p:nvGrpSpPr>
          <p:cNvPr id="27" name="Agrupar 26">
            <a:extLst>
              <a:ext uri="{FF2B5EF4-FFF2-40B4-BE49-F238E27FC236}">
                <a16:creationId xmlns:a16="http://schemas.microsoft.com/office/drawing/2014/main" id="{7E45B07D-9E87-C131-EE68-E31A60132F7D}"/>
              </a:ext>
            </a:extLst>
          </p:cNvPr>
          <p:cNvGrpSpPr/>
          <p:nvPr/>
        </p:nvGrpSpPr>
        <p:grpSpPr>
          <a:xfrm>
            <a:off x="950719" y="3702084"/>
            <a:ext cx="1505050" cy="2023367"/>
            <a:chOff x="950719" y="3702084"/>
            <a:chExt cx="1505050" cy="2023367"/>
          </a:xfrm>
        </p:grpSpPr>
        <p:pic>
          <p:nvPicPr>
            <p:cNvPr id="12" name="Imagem 11">
              <a:extLst>
                <a:ext uri="{FF2B5EF4-FFF2-40B4-BE49-F238E27FC236}">
                  <a16:creationId xmlns:a16="http://schemas.microsoft.com/office/drawing/2014/main" id="{BCD9469C-DF5B-BC68-C2B9-8F0BFAE75C47}"/>
                </a:ext>
              </a:extLst>
            </p:cNvPr>
            <p:cNvPicPr>
              <a:picLocks noChangeAspect="1"/>
            </p:cNvPicPr>
            <p:nvPr/>
          </p:nvPicPr>
          <p:blipFill rotWithShape="1">
            <a:blip r:embed="rId6"/>
            <a:srcRect b="25708"/>
            <a:stretch/>
          </p:blipFill>
          <p:spPr>
            <a:xfrm>
              <a:off x="950719" y="3702084"/>
              <a:ext cx="1505050" cy="1677194"/>
            </a:xfrm>
            <a:prstGeom prst="rect">
              <a:avLst/>
            </a:prstGeom>
          </p:spPr>
        </p:pic>
        <p:sp>
          <p:nvSpPr>
            <p:cNvPr id="21" name="CaixaDeTexto 20">
              <a:extLst>
                <a:ext uri="{FF2B5EF4-FFF2-40B4-BE49-F238E27FC236}">
                  <a16:creationId xmlns:a16="http://schemas.microsoft.com/office/drawing/2014/main" id="{726C96DA-41D3-7765-FA49-E9D142A579C6}"/>
                </a:ext>
              </a:extLst>
            </p:cNvPr>
            <p:cNvSpPr txBox="1"/>
            <p:nvPr/>
          </p:nvSpPr>
          <p:spPr>
            <a:xfrm>
              <a:off x="1348820" y="5386897"/>
              <a:ext cx="697627" cy="338554"/>
            </a:xfrm>
            <a:prstGeom prst="rect">
              <a:avLst/>
            </a:prstGeom>
            <a:noFill/>
          </p:spPr>
          <p:txBody>
            <a:bodyPr wrap="none" rtlCol="0">
              <a:spAutoFit/>
            </a:bodyPr>
            <a:lstStyle/>
            <a:p>
              <a:r>
                <a:rPr lang="pt-PT" sz="1600"/>
                <a:t>Maria</a:t>
              </a:r>
            </a:p>
          </p:txBody>
        </p:sp>
      </p:grpSp>
      <p:grpSp>
        <p:nvGrpSpPr>
          <p:cNvPr id="26" name="Agrupar 25">
            <a:extLst>
              <a:ext uri="{FF2B5EF4-FFF2-40B4-BE49-F238E27FC236}">
                <a16:creationId xmlns:a16="http://schemas.microsoft.com/office/drawing/2014/main" id="{738DD4CF-E801-2B6E-9FE9-D4FDB647AF0F}"/>
              </a:ext>
            </a:extLst>
          </p:cNvPr>
          <p:cNvGrpSpPr/>
          <p:nvPr/>
        </p:nvGrpSpPr>
        <p:grpSpPr>
          <a:xfrm>
            <a:off x="6409587" y="3702084"/>
            <a:ext cx="1505050" cy="2023367"/>
            <a:chOff x="3631495" y="3702085"/>
            <a:chExt cx="1505050" cy="2023367"/>
          </a:xfrm>
        </p:grpSpPr>
        <p:pic>
          <p:nvPicPr>
            <p:cNvPr id="18" name="Imagem 17">
              <a:extLst>
                <a:ext uri="{FF2B5EF4-FFF2-40B4-BE49-F238E27FC236}">
                  <a16:creationId xmlns:a16="http://schemas.microsoft.com/office/drawing/2014/main" id="{13FB6B7D-1841-4676-5446-9335D5A42FF4}"/>
                </a:ext>
              </a:extLst>
            </p:cNvPr>
            <p:cNvPicPr>
              <a:picLocks noChangeAspect="1"/>
            </p:cNvPicPr>
            <p:nvPr/>
          </p:nvPicPr>
          <p:blipFill rotWithShape="1">
            <a:blip r:embed="rId7"/>
            <a:srcRect t="12953" b="12974"/>
            <a:stretch/>
          </p:blipFill>
          <p:spPr>
            <a:xfrm>
              <a:off x="3631495" y="3702085"/>
              <a:ext cx="1505050" cy="1677193"/>
            </a:xfrm>
            <a:prstGeom prst="rect">
              <a:avLst/>
            </a:prstGeom>
          </p:spPr>
        </p:pic>
        <p:sp>
          <p:nvSpPr>
            <p:cNvPr id="23" name="CaixaDeTexto 22">
              <a:extLst>
                <a:ext uri="{FF2B5EF4-FFF2-40B4-BE49-F238E27FC236}">
                  <a16:creationId xmlns:a16="http://schemas.microsoft.com/office/drawing/2014/main" id="{7301595B-68D9-64B6-0FB5-31B03F55DB1E}"/>
                </a:ext>
              </a:extLst>
            </p:cNvPr>
            <p:cNvSpPr txBox="1"/>
            <p:nvPr/>
          </p:nvSpPr>
          <p:spPr>
            <a:xfrm>
              <a:off x="4018374" y="5386898"/>
              <a:ext cx="731290" cy="338554"/>
            </a:xfrm>
            <a:prstGeom prst="rect">
              <a:avLst/>
            </a:prstGeom>
            <a:noFill/>
          </p:spPr>
          <p:txBody>
            <a:bodyPr wrap="none" rtlCol="0">
              <a:spAutoFit/>
            </a:bodyPr>
            <a:lstStyle/>
            <a:p>
              <a:r>
                <a:rPr lang="pt-PT" sz="1600"/>
                <a:t>Pedro</a:t>
              </a:r>
            </a:p>
          </p:txBody>
        </p:sp>
      </p:grpSp>
      <p:sp>
        <p:nvSpPr>
          <p:cNvPr id="3" name="CaixaDeTexto 2">
            <a:extLst>
              <a:ext uri="{FF2B5EF4-FFF2-40B4-BE49-F238E27FC236}">
                <a16:creationId xmlns:a16="http://schemas.microsoft.com/office/drawing/2014/main" id="{B5667BEC-5429-659D-F44B-121E5E586553}"/>
              </a:ext>
            </a:extLst>
          </p:cNvPr>
          <p:cNvSpPr txBox="1"/>
          <p:nvPr/>
        </p:nvSpPr>
        <p:spPr>
          <a:xfrm>
            <a:off x="2579868" y="1478722"/>
            <a:ext cx="3204525" cy="1815882"/>
          </a:xfrm>
          <a:prstGeom prst="rect">
            <a:avLst/>
          </a:prstGeom>
          <a:noFill/>
        </p:spPr>
        <p:txBody>
          <a:bodyPr wrap="square" lIns="91440" tIns="45720" rIns="91440" bIns="45720" rtlCol="0" anchor="t">
            <a:spAutoFit/>
          </a:bodyPr>
          <a:lstStyle/>
          <a:p>
            <a:pPr algn="just"/>
            <a:r>
              <a:rPr lang="en-US"/>
              <a:t>Dona Luísa, an elderly woman from Guimarães who has always lived without technology, was persuaded to live with her family due to health issues. Although the doctor gave her a smartwatch to monitor daily physical activity, she doesn't know how to use it and chooses not to.</a:t>
            </a:r>
            <a:endParaRPr lang="pt-PT"/>
          </a:p>
        </p:txBody>
      </p:sp>
      <p:sp>
        <p:nvSpPr>
          <p:cNvPr id="4" name="CaixaDeTexto 3">
            <a:extLst>
              <a:ext uri="{FF2B5EF4-FFF2-40B4-BE49-F238E27FC236}">
                <a16:creationId xmlns:a16="http://schemas.microsoft.com/office/drawing/2014/main" id="{E6FA8868-3E05-7909-C29C-163F442F3EAD}"/>
              </a:ext>
            </a:extLst>
          </p:cNvPr>
          <p:cNvSpPr txBox="1"/>
          <p:nvPr/>
        </p:nvSpPr>
        <p:spPr>
          <a:xfrm>
            <a:off x="2579867" y="3702084"/>
            <a:ext cx="3204525" cy="1600438"/>
          </a:xfrm>
          <a:prstGeom prst="rect">
            <a:avLst/>
          </a:prstGeom>
          <a:noFill/>
        </p:spPr>
        <p:txBody>
          <a:bodyPr wrap="square" lIns="91440" tIns="45720" rIns="91440" bIns="45720" rtlCol="0" anchor="t">
            <a:spAutoFit/>
          </a:bodyPr>
          <a:lstStyle/>
          <a:p>
            <a:pPr algn="just"/>
            <a:r>
              <a:rPr lang="en-US"/>
              <a:t>Maria, a dedicated and patient preschool educator, sees her home as a refuge of comfort but is disturbed by her son's loud music when she returns from work, having dealt with the noise and agitation of children throughout the day.</a:t>
            </a:r>
            <a:endParaRPr lang="pt-PT"/>
          </a:p>
        </p:txBody>
      </p:sp>
      <p:sp>
        <p:nvSpPr>
          <p:cNvPr id="5" name="CaixaDeTexto 4">
            <a:extLst>
              <a:ext uri="{FF2B5EF4-FFF2-40B4-BE49-F238E27FC236}">
                <a16:creationId xmlns:a16="http://schemas.microsoft.com/office/drawing/2014/main" id="{B75EBD15-00F8-DD4E-953D-8E8306033F76}"/>
              </a:ext>
            </a:extLst>
          </p:cNvPr>
          <p:cNvSpPr txBox="1"/>
          <p:nvPr/>
        </p:nvSpPr>
        <p:spPr>
          <a:xfrm>
            <a:off x="8033514" y="1482106"/>
            <a:ext cx="3204525" cy="1384995"/>
          </a:xfrm>
          <a:prstGeom prst="rect">
            <a:avLst/>
          </a:prstGeom>
          <a:noFill/>
        </p:spPr>
        <p:txBody>
          <a:bodyPr wrap="square" lIns="91440" tIns="45720" rIns="91440" bIns="45720" rtlCol="0" anchor="t">
            <a:spAutoFit/>
          </a:bodyPr>
          <a:lstStyle/>
          <a:p>
            <a:pPr algn="just"/>
            <a:r>
              <a:rPr lang="en-US"/>
              <a:t>Ricardo, a dedicated and cautious teacher, recently gave the house keys to his son, despite having concerns about possible losses. This insecurity leads Ricardo to consider revoking his son's granted privileges.</a:t>
            </a:r>
            <a:endParaRPr lang="pt-PT"/>
          </a:p>
        </p:txBody>
      </p:sp>
      <p:sp>
        <p:nvSpPr>
          <p:cNvPr id="6" name="CaixaDeTexto 5">
            <a:extLst>
              <a:ext uri="{FF2B5EF4-FFF2-40B4-BE49-F238E27FC236}">
                <a16:creationId xmlns:a16="http://schemas.microsoft.com/office/drawing/2014/main" id="{6EC8F920-C66A-78D4-C50E-4268C1D99641}"/>
              </a:ext>
            </a:extLst>
          </p:cNvPr>
          <p:cNvSpPr txBox="1"/>
          <p:nvPr/>
        </p:nvSpPr>
        <p:spPr>
          <a:xfrm>
            <a:off x="8033514" y="3702084"/>
            <a:ext cx="3204525" cy="1384995"/>
          </a:xfrm>
          <a:prstGeom prst="rect">
            <a:avLst/>
          </a:prstGeom>
          <a:noFill/>
        </p:spPr>
        <p:txBody>
          <a:bodyPr wrap="square" lIns="91440" tIns="45720" rIns="91440" bIns="45720" rtlCol="0" anchor="t">
            <a:spAutoFit/>
          </a:bodyPr>
          <a:lstStyle/>
          <a:p>
            <a:pPr algn="just"/>
            <a:r>
              <a:rPr lang="en-US"/>
              <a:t>Pedro, a high school student, is forgetful and irresponsible, though he tries to correct these traits. Tasked with cooking dinner due to his parents' absence, he often forgets his duties due to their inconsistent schedules.</a:t>
            </a:r>
            <a:endParaRPr lang="pt-PT"/>
          </a:p>
        </p:txBody>
      </p:sp>
    </p:spTree>
    <p:extLst>
      <p:ext uri="{BB962C8B-B14F-4D97-AF65-F5344CB8AC3E}">
        <p14:creationId xmlns:p14="http://schemas.microsoft.com/office/powerpoint/2010/main" val="9725894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ED1112-8838-99C7-6A55-FFF4C129AE48}"/>
              </a:ext>
            </a:extLst>
          </p:cNvPr>
          <p:cNvSpPr>
            <a:spLocks noGrp="1"/>
          </p:cNvSpPr>
          <p:nvPr>
            <p:ph type="title"/>
          </p:nvPr>
        </p:nvSpPr>
        <p:spPr/>
        <p:txBody>
          <a:bodyPr/>
          <a:lstStyle/>
          <a:p>
            <a:r>
              <a:rPr lang="pt-pt" b="1" err="1">
                <a:solidFill>
                  <a:schemeClr val="tx1"/>
                </a:solidFill>
                <a:latin typeface="+mj-lt"/>
              </a:rPr>
              <a:t>Scenarios</a:t>
            </a:r>
            <a:r>
              <a:rPr lang="pt-pt" b="1">
                <a:solidFill>
                  <a:schemeClr val="tx1"/>
                </a:solidFill>
                <a:latin typeface="+mj-lt"/>
              </a:rPr>
              <a:t> </a:t>
            </a:r>
            <a:endParaRPr lang="pt-PT"/>
          </a:p>
        </p:txBody>
      </p:sp>
      <p:sp>
        <p:nvSpPr>
          <p:cNvPr id="5" name="Marcador de Posição de Conteúdo 2">
            <a:extLst>
              <a:ext uri="{FF2B5EF4-FFF2-40B4-BE49-F238E27FC236}">
                <a16:creationId xmlns:a16="http://schemas.microsoft.com/office/drawing/2014/main" id="{18E99DE0-9219-9EFD-1E6A-FEEC0B50AE3D}"/>
              </a:ext>
            </a:extLst>
          </p:cNvPr>
          <p:cNvSpPr>
            <a:spLocks noGrp="1"/>
          </p:cNvSpPr>
          <p:nvPr>
            <p:ph idx="1"/>
          </p:nvPr>
        </p:nvSpPr>
        <p:spPr>
          <a:xfrm>
            <a:off x="950719" y="1536633"/>
            <a:ext cx="10287320" cy="4555200"/>
          </a:xfrm>
        </p:spPr>
        <p:txBody>
          <a:bodyPr/>
          <a:lstStyle/>
          <a:p>
            <a:pPr marL="0" indent="0">
              <a:lnSpc>
                <a:spcPct val="150000"/>
              </a:lnSpc>
              <a:spcAft>
                <a:spcPts val="1200"/>
              </a:spcAft>
              <a:buNone/>
            </a:pPr>
            <a:r>
              <a:rPr lang="en-US" sz="2000" b="1" u="sng">
                <a:solidFill>
                  <a:schemeClr val="tx1"/>
                </a:solidFill>
                <a:latin typeface="+mn-lt"/>
                <a:ea typeface="Calibri"/>
                <a:cs typeface="Calibri"/>
              </a:rPr>
              <a:t>Luísa - The Proof of Physical Activity</a:t>
            </a:r>
            <a:endParaRPr lang="en-US" sz="2000" u="sng">
              <a:solidFill>
                <a:schemeClr val="tx1"/>
              </a:solidFill>
            </a:endParaRPr>
          </a:p>
          <a:p>
            <a:pPr marL="0" indent="0" algn="just">
              <a:lnSpc>
                <a:spcPct val="150000"/>
              </a:lnSpc>
              <a:spcAft>
                <a:spcPts val="1200"/>
              </a:spcAft>
              <a:buNone/>
            </a:pPr>
            <a:r>
              <a:rPr lang="en-US" sz="1800">
                <a:solidFill>
                  <a:schemeClr val="tx1"/>
                </a:solidFill>
                <a:latin typeface="+mn-lt"/>
                <a:ea typeface="Calibri"/>
                <a:cs typeface="Calibri"/>
              </a:rPr>
              <a:t>Dona Luísa, determined to follow medical advice, finds a smart motion </a:t>
            </a:r>
            <a:r>
              <a:rPr lang="en-US" sz="1800" b="1">
                <a:solidFill>
                  <a:schemeClr val="tx1"/>
                </a:solidFill>
                <a:latin typeface="+mn-lt"/>
                <a:ea typeface="Calibri"/>
                <a:cs typeface="Calibri"/>
              </a:rPr>
              <a:t>radar to track her physical activities</a:t>
            </a:r>
            <a:r>
              <a:rPr lang="en-US" sz="1800">
                <a:solidFill>
                  <a:schemeClr val="tx1"/>
                </a:solidFill>
                <a:latin typeface="+mn-lt"/>
                <a:ea typeface="Calibri"/>
                <a:cs typeface="Calibri"/>
              </a:rPr>
              <a:t>. The radar</a:t>
            </a:r>
            <a:r>
              <a:rPr lang="en-US" sz="1800" b="1">
                <a:solidFill>
                  <a:schemeClr val="tx1"/>
                </a:solidFill>
                <a:latin typeface="+mn-lt"/>
                <a:ea typeface="Calibri"/>
                <a:cs typeface="Calibri"/>
              </a:rPr>
              <a:t> records </a:t>
            </a:r>
            <a:r>
              <a:rPr lang="en-US" sz="1800">
                <a:solidFill>
                  <a:schemeClr val="tx1"/>
                </a:solidFill>
                <a:latin typeface="+mn-lt"/>
                <a:ea typeface="Calibri"/>
                <a:cs typeface="Calibri"/>
              </a:rPr>
              <a:t>her </a:t>
            </a:r>
            <a:r>
              <a:rPr lang="en-US" sz="1800" b="1">
                <a:solidFill>
                  <a:schemeClr val="tx1"/>
                </a:solidFill>
                <a:latin typeface="+mn-lt"/>
                <a:ea typeface="Calibri"/>
                <a:cs typeface="Calibri"/>
              </a:rPr>
              <a:t>movement patterns </a:t>
            </a:r>
            <a:r>
              <a:rPr lang="en-US" sz="1800">
                <a:solidFill>
                  <a:schemeClr val="tx1"/>
                </a:solidFill>
                <a:latin typeface="+mn-lt"/>
                <a:ea typeface="Calibri"/>
                <a:cs typeface="Calibri"/>
              </a:rPr>
              <a:t>and </a:t>
            </a:r>
            <a:r>
              <a:rPr lang="en-US" sz="1800" b="1">
                <a:solidFill>
                  <a:schemeClr val="tx1"/>
                </a:solidFill>
                <a:latin typeface="+mn-lt"/>
                <a:ea typeface="Calibri"/>
                <a:cs typeface="Calibri"/>
              </a:rPr>
              <a:t>daily activities </a:t>
            </a:r>
            <a:r>
              <a:rPr lang="en-US" sz="1800">
                <a:solidFill>
                  <a:schemeClr val="tx1"/>
                </a:solidFill>
                <a:latin typeface="+mn-lt"/>
                <a:ea typeface="Calibri"/>
                <a:cs typeface="Calibri"/>
              </a:rPr>
              <a:t>automatically, allowing her to </a:t>
            </a:r>
            <a:r>
              <a:rPr lang="en-US" sz="1800" b="1">
                <a:solidFill>
                  <a:schemeClr val="tx1"/>
                </a:solidFill>
                <a:latin typeface="+mn-lt"/>
                <a:ea typeface="Calibri"/>
                <a:cs typeface="Calibri"/>
              </a:rPr>
              <a:t>show her family and doctor </a:t>
            </a:r>
            <a:r>
              <a:rPr lang="en-US" sz="1800">
                <a:solidFill>
                  <a:schemeClr val="tx1"/>
                </a:solidFill>
                <a:latin typeface="+mn-lt"/>
                <a:ea typeface="Calibri"/>
                <a:cs typeface="Calibri"/>
              </a:rPr>
              <a:t>that she is following her exercise plan, all without using complex devices.</a:t>
            </a:r>
          </a:p>
        </p:txBody>
      </p:sp>
      <p:sp>
        <p:nvSpPr>
          <p:cNvPr id="4" name="CaixaDeTexto 12">
            <a:extLst>
              <a:ext uri="{FF2B5EF4-FFF2-40B4-BE49-F238E27FC236}">
                <a16:creationId xmlns:a16="http://schemas.microsoft.com/office/drawing/2014/main" id="{1414A95F-117D-41EE-D804-65892E98D440}"/>
              </a:ext>
            </a:extLst>
          </p:cNvPr>
          <p:cNvSpPr txBox="1"/>
          <p:nvPr/>
        </p:nvSpPr>
        <p:spPr>
          <a:xfrm>
            <a:off x="5668621" y="6305191"/>
            <a:ext cx="851515" cy="307777"/>
          </a:xfrm>
          <a:prstGeom prst="rect">
            <a:avLst/>
          </a:prstGeom>
          <a:noFill/>
        </p:spPr>
        <p:txBody>
          <a:bodyPr wrap="none" rtlCol="0">
            <a:spAutoFit/>
          </a:bodyPr>
          <a:lstStyle/>
          <a:p>
            <a:r>
              <a:rPr lang="pt-PT"/>
              <a:t>RadarID</a:t>
            </a:r>
          </a:p>
        </p:txBody>
      </p:sp>
      <p:sp>
        <p:nvSpPr>
          <p:cNvPr id="7" name="CaixaDeTexto 13">
            <a:extLst>
              <a:ext uri="{FF2B5EF4-FFF2-40B4-BE49-F238E27FC236}">
                <a16:creationId xmlns:a16="http://schemas.microsoft.com/office/drawing/2014/main" id="{2D46CCE3-7D09-E6F6-D4B0-E556BE25DABF}"/>
              </a:ext>
            </a:extLst>
          </p:cNvPr>
          <p:cNvSpPr txBox="1"/>
          <p:nvPr/>
        </p:nvSpPr>
        <p:spPr>
          <a:xfrm>
            <a:off x="11671441" y="6305191"/>
            <a:ext cx="284052" cy="307777"/>
          </a:xfrm>
          <a:prstGeom prst="rect">
            <a:avLst/>
          </a:prstGeom>
          <a:noFill/>
        </p:spPr>
        <p:txBody>
          <a:bodyPr wrap="none" lIns="91440" tIns="45720" rIns="91440" bIns="45720" rtlCol="0" anchor="t">
            <a:spAutoFit/>
          </a:bodyPr>
          <a:lstStyle/>
          <a:p>
            <a:r>
              <a:rPr lang="pt-PT"/>
              <a:t>9</a:t>
            </a:r>
          </a:p>
        </p:txBody>
      </p:sp>
    </p:spTree>
    <p:extLst>
      <p:ext uri="{BB962C8B-B14F-4D97-AF65-F5344CB8AC3E}">
        <p14:creationId xmlns:p14="http://schemas.microsoft.com/office/powerpoint/2010/main" val="28134137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Combat Sports Center by Slsdesgo">
  <a:themeElements>
    <a:clrScheme name="Simple Light">
      <a:dk1>
        <a:srgbClr val="333333"/>
      </a:dk1>
      <a:lt1>
        <a:srgbClr val="F8F8F8"/>
      </a:lt1>
      <a:dk2>
        <a:srgbClr val="F51418"/>
      </a:dk2>
      <a:lt2>
        <a:srgbClr val="FFFFFF"/>
      </a:lt2>
      <a:accent1>
        <a:srgbClr val="FFFFFF"/>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95AB25"/>
        </a:solidFill>
        <a:ln w="9525">
          <a:solidFill>
            <a:schemeClr val="tx1"/>
          </a:solid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o Offic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4.xml><?xml version="1.0" encoding="utf-8"?>
<a:theme xmlns:a="http://schemas.openxmlformats.org/drawingml/2006/main" name="Tema do Offic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2A17E8710C652469BB51AEF8993783C" ma:contentTypeVersion="13" ma:contentTypeDescription="Create a new document." ma:contentTypeScope="" ma:versionID="fedad2e3b483b6748e04db35f932f78d">
  <xsd:schema xmlns:xsd="http://www.w3.org/2001/XMLSchema" xmlns:xs="http://www.w3.org/2001/XMLSchema" xmlns:p="http://schemas.microsoft.com/office/2006/metadata/properties" xmlns:ns2="0acfb0fb-2fca-4d2e-95a7-5b662a3e26d2" xmlns:ns3="c0a26b66-3050-463e-9a2a-57dff0a45360" targetNamespace="http://schemas.microsoft.com/office/2006/metadata/properties" ma:root="true" ma:fieldsID="2d1ebd3d1de9b916f9cea79f0339cfa8" ns2:_="" ns3:_="">
    <xsd:import namespace="0acfb0fb-2fca-4d2e-95a7-5b662a3e26d2"/>
    <xsd:import namespace="c0a26b66-3050-463e-9a2a-57dff0a45360"/>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2:MediaServiceOCR" minOccurs="0"/>
                <xsd:element ref="ns2:MediaServiceGenerationTime" minOccurs="0"/>
                <xsd:element ref="ns2:MediaServiceEventHashCode" minOccurs="0"/>
                <xsd:element ref="ns2:MediaServiceSearchProperties" minOccurs="0"/>
                <xsd:element ref="ns3:SharedWithUsers" minOccurs="0"/>
                <xsd:element ref="ns3:SharedWithDetail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cfb0fb-2fca-4d2e-95a7-5b662a3e26d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1d602765-7830-46ba-a66b-13b8df2c5cf0"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0a26b66-3050-463e-9a2a-57dff0a45360"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cfb0fb-2fca-4d2e-95a7-5b662a3e26d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5B44A76C-7237-4E49-AECC-12D1E901DAEC}">
  <ds:schemaRefs>
    <ds:schemaRef ds:uri="0acfb0fb-2fca-4d2e-95a7-5b662a3e26d2"/>
    <ds:schemaRef ds:uri="c0a26b66-3050-463e-9a2a-57dff0a4536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7FE8567-85C7-4A4A-922E-9473CEA6E9EF}">
  <ds:schemaRefs>
    <ds:schemaRef ds:uri="http://schemas.microsoft.com/sharepoint/v3/contenttype/forms"/>
  </ds:schemaRefs>
</ds:datastoreItem>
</file>

<file path=customXml/itemProps3.xml><?xml version="1.0" encoding="utf-8"?>
<ds:datastoreItem xmlns:ds="http://schemas.openxmlformats.org/officeDocument/2006/customXml" ds:itemID="{60C67BEE-D13F-4BD2-98A5-34D8A0977F68}">
  <ds:schemaRefs>
    <ds:schemaRef ds:uri="0acfb0fb-2fca-4d2e-95a7-5b662a3e26d2"/>
    <ds:schemaRef ds:uri="http://schemas.microsoft.com/office/2006/metadata/properties"/>
    <ds:schemaRef ds:uri="http://schemas.microsoft.com/office/infopath/2007/PartnerControls"/>
    <ds:schemaRef ds:uri="http://www.w3.org/2000/xmlns/"/>
  </ds:schemaRefs>
</ds:datastoreItem>
</file>

<file path=docProps/app.xml><?xml version="1.0" encoding="utf-8"?>
<Properties xmlns="http://schemas.openxmlformats.org/officeDocument/2006/extended-properties" xmlns:vt="http://schemas.openxmlformats.org/officeDocument/2006/docPropsVTypes">
  <Template>Combat Sports Center by Slsdesgo</Template>
  <TotalTime>20</TotalTime>
  <Words>1796</Words>
  <Application>Microsoft Office PowerPoint</Application>
  <PresentationFormat>Personalizados</PresentationFormat>
  <Paragraphs>316</Paragraphs>
  <Slides>30</Slides>
  <Notes>22</Notes>
  <HiddenSlides>5</HiddenSlides>
  <MMClips>0</MMClips>
  <ScaleCrop>false</ScaleCrop>
  <HeadingPairs>
    <vt:vector size="6" baseType="variant">
      <vt:variant>
        <vt:lpstr>Tipos de letra usados</vt:lpstr>
      </vt:variant>
      <vt:variant>
        <vt:i4>11</vt:i4>
      </vt:variant>
      <vt:variant>
        <vt:lpstr>Tema</vt:lpstr>
      </vt:variant>
      <vt:variant>
        <vt:i4>2</vt:i4>
      </vt:variant>
      <vt:variant>
        <vt:lpstr>Títulos dos diapositivos</vt:lpstr>
      </vt:variant>
      <vt:variant>
        <vt:i4>30</vt:i4>
      </vt:variant>
    </vt:vector>
  </HeadingPairs>
  <TitlesOfParts>
    <vt:vector size="43" baseType="lpstr">
      <vt:lpstr>Archivo</vt:lpstr>
      <vt:lpstr>Arial</vt:lpstr>
      <vt:lpstr>Calibri</vt:lpstr>
      <vt:lpstr>Courier New</vt:lpstr>
      <vt:lpstr>DM Sans</vt:lpstr>
      <vt:lpstr>Lato</vt:lpstr>
      <vt:lpstr>Montserrat</vt:lpstr>
      <vt:lpstr>Proxima Nova</vt:lpstr>
      <vt:lpstr>Segoe UI</vt:lpstr>
      <vt:lpstr>Söhne</vt:lpstr>
      <vt:lpstr>Wingdings</vt:lpstr>
      <vt:lpstr>Combat Sports Center by Slsdesgo</vt:lpstr>
      <vt:lpstr>Slidesgo Final Pages</vt:lpstr>
      <vt:lpstr>RadarID</vt:lpstr>
      <vt:lpstr>Presentation Outline</vt:lpstr>
      <vt:lpstr>CONTEXT, PROBLEM &amp; OBJECTIVE</vt:lpstr>
      <vt:lpstr>Apresentação do PowerPoint</vt:lpstr>
      <vt:lpstr>Objective</vt:lpstr>
      <vt:lpstr>REQUIREMENT ELICITATION</vt:lpstr>
      <vt:lpstr>User-Centered Design</vt:lpstr>
      <vt:lpstr>Personas</vt:lpstr>
      <vt:lpstr>Scenarios </vt:lpstr>
      <vt:lpstr>Functional Requirements</vt:lpstr>
      <vt:lpstr>Non-Functional Requirements</vt:lpstr>
      <vt:lpstr>RADAR-BASED USER IDENTIFICATION IN SMART ENVIRONMENTS</vt:lpstr>
      <vt:lpstr>System Overview</vt:lpstr>
      <vt:lpstr>User Identification Modality</vt:lpstr>
      <vt:lpstr>Pipeline Online</vt:lpstr>
      <vt:lpstr>USER ID MODEL EVALUATION</vt:lpstr>
      <vt:lpstr>Setup, Protocol and Participants</vt:lpstr>
      <vt:lpstr>Setup, Protocol and Participants</vt:lpstr>
      <vt:lpstr>First Evaluation</vt:lpstr>
      <vt:lpstr>Second Evaluation</vt:lpstr>
      <vt:lpstr>Third Evaluation</vt:lpstr>
      <vt:lpstr>Evaluation Approach</vt:lpstr>
      <vt:lpstr>Falta aqui um slide que se deve chamar “Evaluation Approach” </vt:lpstr>
      <vt:lpstr>Results</vt:lpstr>
      <vt:lpstr>Adaptation to the User (Dashboard)</vt:lpstr>
      <vt:lpstr>Results for 7 ID's</vt:lpstr>
      <vt:lpstr>Results for 2 ID's</vt:lpstr>
      <vt:lpstr>Conclusions</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Milestone 3 - RadarID</dc:title>
  <dc:creator>Sergio Correia</dc:creator>
  <cp:lastModifiedBy>João Gaspar</cp:lastModifiedBy>
  <cp:revision>1</cp:revision>
  <dcterms:created xsi:type="dcterms:W3CDTF">2024-03-11T12:58:04Z</dcterms:created>
  <dcterms:modified xsi:type="dcterms:W3CDTF">2024-06-06T23:47:03Z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0x01010022A17E8710C652469BB51AEF8993783C</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y fmtid="{D5CDD505-2E9C-101B-9397-08002B2CF9AE}" pid="8" name="MediaServiceImageTags">
    <vt:lpwstr/>
  </property>
</Properties>
</file>